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774_D9388E27.xml" ContentType="application/vnd.ms-powerpoint.comments+xml"/>
  <Override PartName="/ppt/comments/modernComment_1A7_CE2D5F33.xml" ContentType="application/vnd.ms-powerpoint.comments+xml"/>
  <Override PartName="/ppt/comments/modernComment_107_0.xml" ContentType="application/vnd.ms-powerpoint.comments+xml"/>
  <Override PartName="/ppt/notesSlides/notesSlide2.xml" ContentType="application/vnd.openxmlformats-officedocument.presentationml.notesSlide+xml"/>
  <Override PartName="/ppt/comments/modernComment_1B2_951D2008.xml" ContentType="application/vnd.ms-powerpoint.comments+xml"/>
  <Override PartName="/ppt/comments/modernComment_1772_478AAC11.xml" ContentType="application/vnd.ms-powerpoint.comments+xml"/>
  <Override PartName="/ppt/comments/modernComment_1777_136A260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34" r:id="rId4"/>
  </p:sldMasterIdLst>
  <p:notesMasterIdLst>
    <p:notesMasterId r:id="rId21"/>
  </p:notesMasterIdLst>
  <p:handoutMasterIdLst>
    <p:handoutMasterId r:id="rId22"/>
  </p:handoutMasterIdLst>
  <p:sldIdLst>
    <p:sldId id="4156" r:id="rId5"/>
    <p:sldId id="258" r:id="rId6"/>
    <p:sldId id="406" r:id="rId7"/>
    <p:sldId id="4151" r:id="rId8"/>
    <p:sldId id="4148" r:id="rId9"/>
    <p:sldId id="4146" r:id="rId10"/>
    <p:sldId id="6004" r:id="rId11"/>
    <p:sldId id="6003" r:id="rId12"/>
    <p:sldId id="4157" r:id="rId13"/>
    <p:sldId id="6005" r:id="rId14"/>
    <p:sldId id="423" r:id="rId15"/>
    <p:sldId id="263" r:id="rId16"/>
    <p:sldId id="434" r:id="rId17"/>
    <p:sldId id="6002" r:id="rId18"/>
    <p:sldId id="6007" r:id="rId19"/>
    <p:sldId id="284" r:id="rId20"/>
  </p:sldIdLst>
  <p:sldSz cx="12192000" cy="6858000"/>
  <p:notesSz cx="6858000" cy="9144000"/>
  <p:embeddedFontLs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Gilroy Medium" panose="00000600000000000000" charset="0"/>
      <p:regular r:id="rId27"/>
    </p:embeddedFont>
    <p:embeddedFont>
      <p:font typeface="GT Pressura LCG Black" panose="020B0604020202020204" charset="0"/>
      <p:bold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9495D206-4132-4E54-9D0E-8D7CCC139E73}">
          <p14:sldIdLst/>
        </p14:section>
        <p14:section name="Covers" id="{B0307783-80F2-45BF-8D82-DA872A3EFB1C}">
          <p14:sldIdLst>
            <p14:sldId id="4156"/>
          </p14:sldIdLst>
        </p14:section>
        <p14:section name="Dividers" id="{7A1E06B6-9D06-4AC6-A276-8A81C4A13266}">
          <p14:sldIdLst/>
        </p14:section>
        <p14:section name="Templates" id="{8985176D-8F43-4235-835E-E41458D9F60B}">
          <p14:sldIdLst>
            <p14:sldId id="258"/>
            <p14:sldId id="406"/>
            <p14:sldId id="4151"/>
            <p14:sldId id="4148"/>
            <p14:sldId id="4146"/>
            <p14:sldId id="6004"/>
            <p14:sldId id="6003"/>
            <p14:sldId id="4157"/>
            <p14:sldId id="6005"/>
            <p14:sldId id="423"/>
            <p14:sldId id="263"/>
            <p14:sldId id="434"/>
            <p14:sldId id="6002"/>
            <p14:sldId id="6007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222054-93EA-07D0-F638-CBFEF97EF210}" name="Rishi Gopaul" initials="RG" userId="S::Rishi.Gopaul@admgroup.net::e152220b-4d85-4165-8ac7-c966c7b7a74f" providerId="AD"/>
  <p188:author id="{57913871-DD69-0834-E5D3-07E0AE26C2B1}" name="Romano, Kelly {PEP}" initials="RK{" userId="S::Kelly.Romano@pepsico.com::d149f040-ccb0-4f54-a04e-732116e0ac40" providerId="AD"/>
  <p188:author id="{6B89F973-028C-BFDA-10D1-1F88A841357F}" name="Dominguez, Manuel {PEP}" initials="DM" userId="S::manuel.dominguez@pepsico.com::bbdbb548-75d2-4851-9814-27ae57cc6700" providerId="AD"/>
  <p188:author id="{C64DD88C-2E9A-E3ED-86B5-7D4C0461A7B2}" name="Masella, Elise {PEP}" initials="ME{" userId="S::Elise.Masella@pepsico.com::82f825f7-1737-422f-880c-fad5fcd4cfd4" providerId="AD"/>
  <p188:author id="{325389AC-549B-127C-7675-13187825480F}" name="omar.romerogodoy@pepsico.com" initials="om" userId="S::urn:spo:guest#omar.romerogodoy@pepsico.com::" providerId="AD"/>
  <p188:author id="{095F5DC6-5918-7F14-0D5A-16F4B2EFE275}" name="Dominguez, Manuel {PEP}" initials="" userId="S::Manuel.Dominguez@pepsico.com::bbdbb548-75d2-4851-9814-27ae57cc6700" providerId="AD"/>
  <p188:author id="{C46086D1-1F03-D4FA-E68F-BC491DE21924}" name="melissa.ferjuste@pepsico.com" initials="me" userId="S::urn:spo:guest#melissa.ferjuste@pepsico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Ferniz" initials="SF" lastIdx="13" clrIdx="0">
    <p:extLst>
      <p:ext uri="{19B8F6BF-5375-455C-9EA6-DF929625EA0E}">
        <p15:presenceInfo xmlns:p15="http://schemas.microsoft.com/office/powerpoint/2012/main" userId="Sarah Fern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9F0A"/>
    <a:srgbClr val="F305F9"/>
    <a:srgbClr val="02355A"/>
    <a:srgbClr val="FACB5B"/>
    <a:srgbClr val="C57307"/>
    <a:srgbClr val="155798"/>
    <a:srgbClr val="145798"/>
    <a:srgbClr val="0E440E"/>
    <a:srgbClr val="5E910D"/>
    <a:srgbClr val="BFD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omments/modernComment_1A7_CE2D5F3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3152138-7FA6-4572-B0D5-BAC3E539EBB0}" authorId="{C46086D1-1F03-D4FA-E68F-BC491DE21924}" created="2026-06-15T16:07:51.61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459079987" sldId="423"/>
      <ac:spMk id="2303" creationId="{00000000-0000-0000-0000-000000000000}"/>
    </ac:deMkLst>
    <p188:replyLst>
      <p188:reply id="{D8F35F89-0D37-4451-A102-9915BDF87F8B}" authorId="{11222054-93EA-07D0-F638-CBFEF97EF210}" created="2026-06-15T16:46:11.407">
        <p188:txBody>
          <a:bodyPr/>
          <a:lstStyle/>
          <a:p>
            <a:r>
              <a:rPr lang="en-US"/>
              <a:t>TRADE PROMOTION MANAGEMENT-funded; Typically Used by PepsiCo Sales Teams</a:t>
            </a:r>
          </a:p>
        </p188:txBody>
      </p188:reply>
    </p188:replyLst>
    <p188:txBody>
      <a:bodyPr/>
      <a:lstStyle/>
      <a:p>
        <a:r>
          <a:rPr lang="en-US"/>
          <a:t>Need to clarify what "TPM' means</a:t>
        </a:r>
      </a:p>
    </p188:txBody>
  </p188:cm>
</p188:cmLst>
</file>

<file path=ppt/comments/modernComment_1B2_951D20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339E0DD-E898-462D-9EC4-FAEBCFCBF0A4}" authorId="{C46086D1-1F03-D4FA-E68F-BC491DE21924}" created="2026-06-15T16:26:22.614">
    <pc:sldMkLst xmlns:pc="http://schemas.microsoft.com/office/powerpoint/2013/main/command">
      <pc:docMk/>
      <pc:sldMk cId="2501713928" sldId="434"/>
    </pc:sldMkLst>
    <p188:replyLst>
      <p188:reply id="{3F3B9D8B-EC65-4B8F-AA09-9E3F767793C6}" authorId="{11222054-93EA-07D0-F638-CBFEF97EF210}" created="2026-06-15T17:04:22.345">
        <p188:txBody>
          <a:bodyPr/>
          <a:lstStyle/>
          <a:p>
            <a:r>
              <a:rPr lang="en-US"/>
              <a:t>Swap completed and Short Description Added. </a:t>
            </a:r>
          </a:p>
        </p188:txBody>
      </p188:reply>
    </p188:replyLst>
    <p188:txBody>
      <a:bodyPr/>
      <a:lstStyle/>
      <a:p>
        <a:r>
          <a:rPr lang="en-US"/>
          <a:t>I'd swap Puma and Melissa so the order aligns to Beverage, Food, SPP, and Food service. 
It's unclear when someone would contact Melissa re: SPP. Can we clarify the use or add a brief description
Thank you for adding the escalation path contacts - super helpful. </a:t>
        </a:r>
      </a:p>
    </p188:txBody>
  </p188:cm>
</p188:cmLst>
</file>

<file path=ppt/comments/modernComment_10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552F3D-3981-49D9-83A8-96EE3565F92A}" authorId="{C46086D1-1F03-D4FA-E68F-BC491DE21924}" created="2026-06-15T16:14:03.111">
    <pc:sldMkLst xmlns:pc="http://schemas.microsoft.com/office/powerpoint/2013/main/command">
      <pc:docMk/>
      <pc:sldMk cId="0" sldId="263"/>
    </pc:sldMkLst>
    <p188:replyLst>
      <p188:reply id="{CD28E6CE-7702-40C2-8CA3-E031A9C0D0FB}" authorId="{11222054-93EA-07D0-F638-CBFEF97EF210}" created="2026-06-15T16:49:02.786">
        <p188:txBody>
          <a:bodyPr/>
          <a:lstStyle/>
          <a:p>
            <a:r>
              <a:rPr lang="en-US"/>
              <a:t>Ownership Label added</a:t>
            </a:r>
          </a:p>
        </p188:txBody>
      </p188:reply>
    </p188:replyLst>
    <p188:txBody>
      <a:bodyPr/>
      <a:lstStyle/>
      <a:p>
        <a:r>
          <a:rPr lang="en-US"/>
          <a:t>Please clarify step 2 ownership and responsibilities. What role does ADM play vs PepsiCo? Can we add a small ownership label under each step?</a:t>
        </a:r>
      </a:p>
    </p188:txBody>
  </p188:cm>
</p188:cmLst>
</file>

<file path=ppt/comments/modernComment_1772_478AAC1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BE2FC43-9CF8-464A-A45F-88BA4C102231}" authorId="{325389AC-549B-127C-7675-13187825480F}" created="2026-06-23T18:05:35.52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00270353" sldId="6002"/>
      <ac:spMk id="781" creationId="{00000000-0000-0000-0000-000000000000}"/>
      <ac:txMk cp="0" len="18">
        <ac:context len="159" hash="2711109562"/>
      </ac:txMk>
    </ac:txMkLst>
    <p188:pos x="2271888" y="289277"/>
    <p188:txBody>
      <a:bodyPr/>
      <a:lstStyle/>
      <a:p>
        <a:r>
          <a:rPr lang="en-US"/>
          <a:t>define response standards, add examples in the deck - Melissa</a:t>
        </a:r>
      </a:p>
    </p188:txBody>
  </p188:cm>
</p188:cmLst>
</file>

<file path=ppt/comments/modernComment_1774_D9388E2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3152138-7FA6-4572-B0D5-BAC3E539EBB0}" authorId="{C46086D1-1F03-D4FA-E68F-BC491DE21924}" created="2026-06-15T16:07:51.61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44362279" sldId="6004"/>
      <ac:spMk id="2303" creationId="{00000000-0000-0000-0000-000000000000}"/>
    </ac:deMkLst>
    <p188:replyLst>
      <p188:reply id="{D8F35F89-0D37-4451-A102-9915BDF87F8B}" authorId="{11222054-93EA-07D0-F638-CBFEF97EF210}" created="2026-06-15T16:46:11.407">
        <p188:txBody>
          <a:bodyPr/>
          <a:lstStyle/>
          <a:p>
            <a:r>
              <a:rPr lang="en-US"/>
              <a:t>TRADE PROMOTION MANAGEMENT-funded; Typically Used by PepsiCo Sales Teams</a:t>
            </a:r>
          </a:p>
        </p188:txBody>
      </p188:reply>
    </p188:replyLst>
    <p188:txBody>
      <a:bodyPr/>
      <a:lstStyle/>
      <a:p>
        <a:r>
          <a:rPr lang="en-US"/>
          <a:t>Need to clarify what "TPM' means</a:t>
        </a:r>
      </a:p>
    </p188:txBody>
  </p188:cm>
</p188:cmLst>
</file>

<file path=ppt/comments/modernComment_1777_136A26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E2DE0CD-635E-4033-8899-1BE10038B6BA}" authorId="{C46086D1-1F03-D4FA-E68F-BC491DE21924}" created="2026-06-15T16:16:22.9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357728" sldId="6007"/>
      <ac:spMk id="307" creationId="{00000000-0000-0000-0000-000000000000}"/>
      <ac:txMk cp="63" len="62">
        <ac:context len="126" hash="3721001123"/>
      </ac:txMk>
    </ac:txMkLst>
    <p188:pos x="964556" y="1417898"/>
    <p188:replyLst>
      <p188:reply id="{1F081C3D-6772-4DDC-95AF-FE2EB4ED9244}" authorId="{11222054-93EA-07D0-F638-CBFEF97EF210}" created="2026-06-15T16:54:21.181">
        <p188:txBody>
          <a:bodyPr/>
          <a:lstStyle/>
          <a:p>
            <a:r>
              <a:rPr lang="en-US"/>
              <a:t>For who do I contact for invoicing, orders, tracking or delivery?pepsicoclientservices@adm-indicia.com; This is our Customer Service Team.
Added Link for additional FAQ’s</a:t>
            </a:r>
          </a:p>
        </p188:txBody>
      </p188:reply>
      <p188:reply id="{F53AB382-061E-4517-B5CA-B6CD4A957A7E}" authorId="{C46086D1-1F03-D4FA-E68F-BC491DE21924}" created="2026-06-15T21:09:18.564">
        <p188:txBody>
          <a:bodyPr/>
          <a:lstStyle/>
          <a:p>
            <a:r>
              <a:rPr lang="en-US"/>
              <a:t>what is the expectation from customer service team in response time? </a:t>
            </a:r>
          </a:p>
        </p188:txBody>
      </p188:reply>
      <p188:reply id="{1F7F6DD6-D96C-4C16-AD5A-F419F4C7D09C}" authorId="{11222054-93EA-07D0-F638-CBFEF97EF210}" created="2026-06-23T18:50:39.342">
        <p188:txBody>
          <a:bodyPr/>
          <a:lstStyle/>
          <a:p>
            <a:r>
              <a:rPr lang="en-US"/>
              <a:t>First reply  (target 4 business hours)
Resolution (target 72 business hours)</a:t>
            </a:r>
          </a:p>
        </p188:txBody>
      </p188:reply>
    </p188:replyLst>
    <p188:txBody>
      <a:bodyPr/>
      <a:lstStyle/>
      <a:p>
        <a:r>
          <a:rPr lang="en-US"/>
          <a:t>should we add that they will need their order # to share with the rep? 
For who do I contact for invoicing, orders, tracking or delivery?
Also, add the link to where they will find additional FAQs via SPP.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55C4-E52F-4810-9BEF-96FA1E00A5BB}" type="datetimeFigureOut">
              <a:rPr lang="en-US" smtClean="0">
                <a:latin typeface="Gilroy Medium" panose="00000600000000000000" pitchFamily="50" charset="0"/>
              </a:rPr>
              <a:t>8/3/2026</a:t>
            </a:fld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B3237-2851-4DC9-9865-7658E90A74CA}" type="slidenum">
              <a:rPr lang="en-US" smtClean="0">
                <a:latin typeface="Gilroy Medium" panose="00000600000000000000" pitchFamily="50" charset="0"/>
              </a:rPr>
              <a:t>‹#›</a:t>
            </a:fld>
            <a:endParaRPr lang="en-US">
              <a:latin typeface="Gilroy 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47730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roy Medium" panose="000006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roy Medium" panose="00000600000000000000" pitchFamily="50" charset="0"/>
              </a:defRPr>
            </a:lvl1pPr>
          </a:lstStyle>
          <a:p>
            <a:fld id="{C619B3CA-2D0D-47C2-ADCA-6F431D6ECA53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roy Medium" panose="000006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roy Medium" panose="00000600000000000000" pitchFamily="50" charset="0"/>
              </a:defRPr>
            </a:lvl1pPr>
          </a:lstStyle>
          <a:p>
            <a:fld id="{CD834DAD-DF98-44E2-A25C-0E8DEB5DEE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3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ilroy Medium" panose="000006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ilroy Medium" panose="000006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ilroy Medium" panose="000006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ilroy Medium" panose="000006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ilroy Medium" panose="000006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A4AA1-DCEB-D1C5-829D-0E51AFACC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6D7BBD8-0AA4-5212-EE48-DD8AEC536B9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EA4CAA-6B36-4E54-9F91-D3D74CD2F80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3553" name="Rectangle 1">
            <a:extLst>
              <a:ext uri="{FF2B5EF4-FFF2-40B4-BE49-F238E27FC236}">
                <a16:creationId xmlns:a16="http://schemas.microsoft.com/office/drawing/2014/main" id="{E043E201-FDF2-2817-24C4-7EC6A981A76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20536034-2BA5-C004-2EFB-DA19FCE6496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325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9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bg>
      <p:bgPr>
        <a:solidFill>
          <a:srgbClr val="023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240254" y="248594"/>
            <a:ext cx="11646946" cy="32129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7900"/>
              </a:lnSpc>
              <a:defRPr sz="8800" b="0" cap="all" baseline="0">
                <a:solidFill>
                  <a:srgbClr val="3680CE"/>
                </a:solidFill>
                <a:latin typeface="+mj-lt"/>
              </a:defRPr>
            </a:lvl1pPr>
          </a:lstStyle>
          <a:p>
            <a:r>
              <a:rPr lang="en-US"/>
              <a:t>Cover Slide 1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3937" y="5847179"/>
            <a:ext cx="9144000" cy="29048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3680CE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9AAB4-21F4-5296-DEEF-3F651D4162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937" y="6136921"/>
            <a:ext cx="9144000" cy="312737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1" kern="1200" dirty="0" smtClean="0">
                <a:solidFill>
                  <a:srgbClr val="3680CE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857952C-1F35-BE8C-235D-90ABB616A7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7372" y="6256303"/>
            <a:ext cx="1159828" cy="3550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20C0355-79E3-6757-F758-25ECB1526D7B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3680CE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4396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16DBBF03-925F-AA70-F5DD-CD9F7BC1EF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4800" y="5847179"/>
            <a:ext cx="9144000" cy="29048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304E06D-D9A7-FA86-D8D8-C47056B56C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6136921"/>
            <a:ext cx="9144000" cy="312737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417AECC-9BC0-45D9-566E-A8AE8F662D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254" y="248594"/>
            <a:ext cx="11646946" cy="32129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7900"/>
              </a:lnSpc>
              <a:defRPr sz="8800" b="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Cover Slide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D31A0C-C119-9375-9E5D-9A81BDD66D1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  <a:latin typeface="+mn-lt"/>
              </a:rPr>
              <a:t>CONFIDENTIAL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A7AE4C7-DD71-97A4-87D5-9F07C31D7D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27372" y="6256303"/>
            <a:ext cx="1159828" cy="35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2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rgbClr val="368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6" y="2286596"/>
            <a:ext cx="11582402" cy="22848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dirty="0">
                <a:solidFill>
                  <a:srgbClr val="02355A"/>
                </a:solidFill>
              </a:defRPr>
            </a:lvl1pPr>
          </a:lstStyle>
          <a:p>
            <a:pPr lvl="0">
              <a:lnSpc>
                <a:spcPts val="7900"/>
              </a:lnSpc>
            </a:pPr>
            <a:r>
              <a:rPr lang="en-US"/>
              <a:t>Divider Slide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E65F5-972D-3712-BDE9-429849440845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E11966-EFAB-B202-85DC-CA09C5AA4111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65883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r Divider - Universal"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6" y="2286596"/>
            <a:ext cx="11582402" cy="22848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dirty="0">
                <a:solidFill>
                  <a:srgbClr val="155798"/>
                </a:solidFill>
              </a:defRPr>
            </a:lvl1pPr>
          </a:lstStyle>
          <a:p>
            <a:pPr lvl="0">
              <a:lnSpc>
                <a:spcPts val="7900"/>
              </a:lnSpc>
            </a:pPr>
            <a:r>
              <a:rPr lang="en-US"/>
              <a:t>Divider Slide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E65F5-972D-3712-BDE9-429849440845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155798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155798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E11966-EFAB-B202-85DC-CA09C5AA4111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155798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9216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r Divider - Food">
    <p:bg>
      <p:bgPr>
        <a:solidFill>
          <a:srgbClr val="EB9F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6" y="2286596"/>
            <a:ext cx="11582402" cy="22848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dirty="0">
                <a:solidFill>
                  <a:srgbClr val="954F09"/>
                </a:solidFill>
              </a:defRPr>
            </a:lvl1pPr>
          </a:lstStyle>
          <a:p>
            <a:pPr lvl="0">
              <a:lnSpc>
                <a:spcPts val="7900"/>
              </a:lnSpc>
            </a:pPr>
            <a:r>
              <a:rPr lang="en-US"/>
              <a:t>Divider Slide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E65F5-972D-3712-BDE9-429849440845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954F09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954F09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E11966-EFAB-B202-85DC-CA09C5AA4111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954F09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0025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r Divider - Sustainability">
    <p:bg>
      <p:bgPr>
        <a:solidFill>
          <a:srgbClr val="5E91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6" y="2286596"/>
            <a:ext cx="11582402" cy="22848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dirty="0">
                <a:solidFill>
                  <a:srgbClr val="0E440E"/>
                </a:solidFill>
              </a:defRPr>
            </a:lvl1pPr>
          </a:lstStyle>
          <a:p>
            <a:pPr lvl="0">
              <a:lnSpc>
                <a:spcPts val="7900"/>
              </a:lnSpc>
            </a:pPr>
            <a:r>
              <a:rPr lang="en-US"/>
              <a:t>Divider Slide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3E65F5-972D-3712-BDE9-429849440845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E440E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E440E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E11966-EFAB-B202-85DC-CA09C5AA4111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E440E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8439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219201"/>
            <a:ext cx="11582400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  <a:lvl2pPr>
              <a:defRPr>
                <a:solidFill>
                  <a:srgbClr val="02355A"/>
                </a:solidFill>
                <a:latin typeface="+mn-lt"/>
              </a:defRPr>
            </a:lvl2pPr>
            <a:lvl3pPr>
              <a:defRPr sz="1400">
                <a:solidFill>
                  <a:srgbClr val="02355A"/>
                </a:solidFill>
                <a:latin typeface="+mn-lt"/>
              </a:defRPr>
            </a:lvl3pPr>
            <a:lvl4pPr>
              <a:defRPr sz="1400">
                <a:solidFill>
                  <a:srgbClr val="02355A"/>
                </a:solidFill>
                <a:latin typeface="+mn-lt"/>
              </a:defRPr>
            </a:lvl4pPr>
            <a:lvl5pPr>
              <a:defRPr sz="140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28285-F5AC-8A3D-6643-900F66675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5E28AC-C348-EE03-938F-68D9895D527D}"/>
              </a:ext>
            </a:extLst>
          </p:cNvPr>
          <p:cNvSpPr txBox="1"/>
          <p:nvPr userDrawn="1"/>
        </p:nvSpPr>
        <p:spPr>
          <a:xfrm>
            <a:off x="815009" y="6579704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>
              <a:solidFill>
                <a:srgbClr val="02355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899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1BC4D-20E4-F913-03ED-A587C938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3112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+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8AE6624-DBFE-C243-6E83-425E043E70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" y="3888828"/>
            <a:ext cx="3657600" cy="174521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22B574-0A83-7549-A40C-AE98FB354A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794" y="1757231"/>
            <a:ext cx="3657600" cy="1996167"/>
          </a:xfrm>
        </p:spPr>
        <p:txBody>
          <a:bodyPr/>
          <a:lstStyle>
            <a:lvl1pP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defRPr sz="1200">
                <a:solidFill>
                  <a:srgbClr val="02355A"/>
                </a:solidFill>
                <a:latin typeface="+mn-lt"/>
              </a:defRPr>
            </a:lvl2pPr>
            <a:lvl3pPr>
              <a:defRPr sz="1100">
                <a:solidFill>
                  <a:srgbClr val="02355A"/>
                </a:solidFill>
                <a:latin typeface="+mn-lt"/>
              </a:defRPr>
            </a:lvl3pPr>
            <a:lvl4pPr>
              <a:defRPr sz="1050">
                <a:solidFill>
                  <a:srgbClr val="02355A"/>
                </a:solidFill>
                <a:latin typeface="+mn-lt"/>
              </a:defRPr>
            </a:lvl4pPr>
            <a:lvl5pPr>
              <a:defRPr sz="100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FCA3879-DB25-6606-BE61-7468DA06E2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1"/>
            <a:ext cx="3657600" cy="378371"/>
          </a:xfrm>
        </p:spPr>
        <p:txBody>
          <a:bodyPr/>
          <a:lstStyle>
            <a:lvl1pPr>
              <a:defRPr sz="1600" b="1" i="0">
                <a:solidFill>
                  <a:srgbClr val="02355A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9A36B2D-C4B4-09E1-30A3-7DEE0B7D88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0" y="1757231"/>
            <a:ext cx="3657600" cy="1996167"/>
          </a:xfrm>
        </p:spPr>
        <p:txBody>
          <a:bodyPr/>
          <a:lstStyle>
            <a:lvl1pP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defRPr sz="1200">
                <a:solidFill>
                  <a:srgbClr val="02355A"/>
                </a:solidFill>
                <a:latin typeface="+mn-lt"/>
              </a:defRPr>
            </a:lvl2pPr>
            <a:lvl3pPr>
              <a:defRPr sz="1100">
                <a:solidFill>
                  <a:srgbClr val="02355A"/>
                </a:solidFill>
                <a:latin typeface="+mn-lt"/>
              </a:defRPr>
            </a:lvl3pPr>
            <a:lvl4pPr>
              <a:defRPr sz="1050">
                <a:solidFill>
                  <a:srgbClr val="02355A"/>
                </a:solidFill>
                <a:latin typeface="+mn-lt"/>
              </a:defRPr>
            </a:lvl4pPr>
            <a:lvl5pPr>
              <a:defRPr sz="100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3E6C5A6-EDAC-314F-5AE5-9564331359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67200" y="1219201"/>
            <a:ext cx="3657600" cy="378371"/>
          </a:xfrm>
        </p:spPr>
        <p:txBody>
          <a:bodyPr/>
          <a:lstStyle>
            <a:lvl1pPr>
              <a:defRPr sz="1600" b="1" i="0">
                <a:solidFill>
                  <a:srgbClr val="02355A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8C2028F-B052-CFFA-DE15-DA4E13A615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29600" y="1757231"/>
            <a:ext cx="3657600" cy="1996167"/>
          </a:xfrm>
        </p:spPr>
        <p:txBody>
          <a:bodyPr/>
          <a:lstStyle>
            <a:lvl1pP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defRPr sz="1200">
                <a:solidFill>
                  <a:srgbClr val="02355A"/>
                </a:solidFill>
                <a:latin typeface="+mn-lt"/>
              </a:defRPr>
            </a:lvl2pPr>
            <a:lvl3pPr>
              <a:defRPr sz="1100">
                <a:solidFill>
                  <a:srgbClr val="02355A"/>
                </a:solidFill>
                <a:latin typeface="+mn-lt"/>
              </a:defRPr>
            </a:lvl3pPr>
            <a:lvl4pPr>
              <a:defRPr sz="1050">
                <a:solidFill>
                  <a:srgbClr val="02355A"/>
                </a:solidFill>
                <a:latin typeface="+mn-lt"/>
              </a:defRPr>
            </a:lvl4pPr>
            <a:lvl5pPr>
              <a:defRPr sz="100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BFB600BF-AFD2-4AD7-7C7D-AB04EDAF7D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29600" y="1219201"/>
            <a:ext cx="3657600" cy="378371"/>
          </a:xfrm>
        </p:spPr>
        <p:txBody>
          <a:bodyPr/>
          <a:lstStyle>
            <a:lvl1pPr>
              <a:defRPr sz="1600" b="1" i="0">
                <a:solidFill>
                  <a:srgbClr val="02355A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60848-68E6-C17F-C22D-EA1FF5F4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50">
            <a:extLst>
              <a:ext uri="{FF2B5EF4-FFF2-40B4-BE49-F238E27FC236}">
                <a16:creationId xmlns:a16="http://schemas.microsoft.com/office/drawing/2014/main" id="{A479D373-550A-277C-9E29-4763D6EF3203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 flipH="1">
            <a:off x="304794" y="3888335"/>
            <a:ext cx="3657598" cy="174570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50">
            <a:extLst>
              <a:ext uri="{FF2B5EF4-FFF2-40B4-BE49-F238E27FC236}">
                <a16:creationId xmlns:a16="http://schemas.microsoft.com/office/drawing/2014/main" id="{E3D0CA9A-9DCA-285D-5947-D27336FE76BA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 flipH="1">
            <a:off x="4267200" y="3888335"/>
            <a:ext cx="3657598" cy="174570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50">
            <a:extLst>
              <a:ext uri="{FF2B5EF4-FFF2-40B4-BE49-F238E27FC236}">
                <a16:creationId xmlns:a16="http://schemas.microsoft.com/office/drawing/2014/main" id="{E04B5877-BF81-42FF-F396-FA19ECC3ECD6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>
          <a:xfrm flipH="1">
            <a:off x="8229600" y="3888335"/>
            <a:ext cx="3657598" cy="174570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747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+Copy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5F9686-D86B-8DB4-7DF1-7AC9627D28EA}"/>
              </a:ext>
            </a:extLst>
          </p:cNvPr>
          <p:cNvSpPr/>
          <p:nvPr userDrawn="1"/>
        </p:nvSpPr>
        <p:spPr>
          <a:xfrm>
            <a:off x="-3829" y="4004441"/>
            <a:ext cx="12195829" cy="2853560"/>
          </a:xfrm>
          <a:prstGeom prst="rect">
            <a:avLst/>
          </a:prstGeom>
          <a:solidFill>
            <a:srgbClr val="3680CE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4351283"/>
            <a:ext cx="11582401" cy="4203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8AE6624-DBFE-C243-6E83-425E043E70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4067503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22B574-0A83-7549-A40C-AE98FB354A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BF24AE73-1B01-A293-5CD4-16BA20E3F3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7502" y="0"/>
            <a:ext cx="4056998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9A36B2D-C4B4-09E1-30A3-7DEE0B7D88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9634662F-D405-8F9D-E5A7-52DBB566F9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24500" y="0"/>
            <a:ext cx="4067500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F8C2028F-B052-CFFA-DE15-DA4E13A615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296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F0D604-3BC3-69E3-CB17-288B47E2374D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56FAC1-BD3B-4A39-AEB8-8B734D184E9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3657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+Copy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5F9686-D86B-8DB4-7DF1-7AC9627D28EA}"/>
              </a:ext>
            </a:extLst>
          </p:cNvPr>
          <p:cNvSpPr/>
          <p:nvPr userDrawn="1"/>
        </p:nvSpPr>
        <p:spPr>
          <a:xfrm>
            <a:off x="0" y="4004440"/>
            <a:ext cx="12195829" cy="2853560"/>
          </a:xfrm>
          <a:prstGeom prst="rect">
            <a:avLst/>
          </a:prstGeom>
          <a:solidFill>
            <a:srgbClr val="EB9F0A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4351283"/>
            <a:ext cx="11582401" cy="4203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8AE6624-DBFE-C243-6E83-425E043E70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4067503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22B574-0A83-7549-A40C-AE98FB354A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FFE8A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FFE8A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BF24AE73-1B01-A293-5CD4-16BA20E3F3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7502" y="0"/>
            <a:ext cx="4056998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9634662F-D405-8F9D-E5A7-52DBB566F9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24500" y="0"/>
            <a:ext cx="4067500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F0D604-3BC3-69E3-CB17-288B47E2374D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F1A0E6E-809F-CAB8-ADF7-401A2493B1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672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FFE8A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FFE8A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37293B6-CB6D-C378-7EF0-4F4D7D0854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296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FFE8A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FFE8A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223AB-CFD2-1D96-874F-CF2C8B358935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03203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+Copy 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5F9686-D86B-8DB4-7DF1-7AC9627D28EA}"/>
              </a:ext>
            </a:extLst>
          </p:cNvPr>
          <p:cNvSpPr/>
          <p:nvPr userDrawn="1"/>
        </p:nvSpPr>
        <p:spPr>
          <a:xfrm>
            <a:off x="0" y="4004440"/>
            <a:ext cx="12195829" cy="2853560"/>
          </a:xfrm>
          <a:prstGeom prst="rect">
            <a:avLst/>
          </a:prstGeom>
          <a:solidFill>
            <a:srgbClr val="5E910D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4351283"/>
            <a:ext cx="11582401" cy="4203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8AE6624-DBFE-C243-6E83-425E043E70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4067503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22B574-0A83-7549-A40C-AE98FB354A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BFDE7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BFDE7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BF24AE73-1B01-A293-5CD4-16BA20E3F3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7502" y="0"/>
            <a:ext cx="4056998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9634662F-D405-8F9D-E5A7-52DBB566F9E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24500" y="0"/>
            <a:ext cx="4067500" cy="400444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F0D604-3BC3-69E3-CB17-288B47E2374D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9DF5B2C0-2DAF-22FD-0941-C1BABC3CC9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672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BFDE7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BFDE7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6815E2D-A38A-A593-60AB-494622D2E5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29600" y="4845269"/>
            <a:ext cx="3657600" cy="1288831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BFDE7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BFDE7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29C9E-C5B3-BE30-C585-F6537223A80E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749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890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admap">
    <p:bg>
      <p:bgPr>
        <a:solidFill>
          <a:srgbClr val="A5C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57912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57912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D56BE54F-ABA7-87C3-DDEC-8CC14C3BB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7799" y="1219200"/>
            <a:ext cx="5068201" cy="962684"/>
          </a:xfrm>
        </p:spPr>
        <p:txBody>
          <a:bodyPr tIns="45720" anchor="t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69F201B2-0E15-895F-F5D3-04F06E37DE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7799" y="2531953"/>
            <a:ext cx="5068201" cy="962684"/>
          </a:xfrm>
        </p:spPr>
        <p:txBody>
          <a:bodyPr tIns="45720" anchor="t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462DB5CE-E172-93EF-0E0A-B48D937BCE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7799" y="3844706"/>
            <a:ext cx="5068201" cy="962684"/>
          </a:xfrm>
        </p:spPr>
        <p:txBody>
          <a:bodyPr tIns="45720" anchor="t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183A6671-C3D1-2881-2875-99B538AF8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7799" y="5157458"/>
            <a:ext cx="5068201" cy="962684"/>
          </a:xfrm>
        </p:spPr>
        <p:txBody>
          <a:bodyPr tIns="45720" anchor="t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92EDD37B-1022-E8C0-7621-72C0112B8DF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" y="1219200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5F925C44-2E51-AEBC-C500-516E0F1CAC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4800" y="2531953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6F8C1F53-B006-62F5-3475-E642FAB8F3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3844706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697916BA-3095-BE46-A2C3-DCD32EE34A8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4800" y="5157458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6BD22F14-1CC1-583A-F08B-CB8A46EA66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49802" y="983"/>
            <a:ext cx="5446923" cy="6856035"/>
          </a:xfrm>
          <a:custGeom>
            <a:avLst/>
            <a:gdLst>
              <a:gd name="T0" fmla="*/ 8744 w 8745"/>
              <a:gd name="T1" fmla="*/ 11007 h 11008"/>
              <a:gd name="T2" fmla="*/ 7828 w 8745"/>
              <a:gd name="T3" fmla="*/ 11007 h 11008"/>
              <a:gd name="T4" fmla="*/ 7828 w 8745"/>
              <a:gd name="T5" fmla="*/ 8903 h 11008"/>
              <a:gd name="T6" fmla="*/ 7828 w 8745"/>
              <a:gd name="T7" fmla="*/ 8903 h 11008"/>
              <a:gd name="T8" fmla="*/ 7490 w 8745"/>
              <a:gd name="T9" fmla="*/ 8564 h 11008"/>
              <a:gd name="T10" fmla="*/ 5578 w 8745"/>
              <a:gd name="T11" fmla="*/ 8564 h 11008"/>
              <a:gd name="T12" fmla="*/ 5578 w 8745"/>
              <a:gd name="T13" fmla="*/ 8564 h 11008"/>
              <a:gd name="T14" fmla="*/ 4322 w 8745"/>
              <a:gd name="T15" fmla="*/ 7309 h 11008"/>
              <a:gd name="T16" fmla="*/ 4322 w 8745"/>
              <a:gd name="T17" fmla="*/ 5901 h 11008"/>
              <a:gd name="T18" fmla="*/ 4322 w 8745"/>
              <a:gd name="T19" fmla="*/ 5901 h 11008"/>
              <a:gd name="T20" fmla="*/ 3984 w 8745"/>
              <a:gd name="T21" fmla="*/ 5562 h 11008"/>
              <a:gd name="T22" fmla="*/ 1256 w 8745"/>
              <a:gd name="T23" fmla="*/ 5562 h 11008"/>
              <a:gd name="T24" fmla="*/ 1256 w 8745"/>
              <a:gd name="T25" fmla="*/ 5562 h 11008"/>
              <a:gd name="T26" fmla="*/ 0 w 8745"/>
              <a:gd name="T27" fmla="*/ 4307 h 11008"/>
              <a:gd name="T28" fmla="*/ 0 w 8745"/>
              <a:gd name="T29" fmla="*/ 0 h 11008"/>
              <a:gd name="T30" fmla="*/ 917 w 8745"/>
              <a:gd name="T31" fmla="*/ 0 h 11008"/>
              <a:gd name="T32" fmla="*/ 917 w 8745"/>
              <a:gd name="T33" fmla="*/ 4307 h 11008"/>
              <a:gd name="T34" fmla="*/ 917 w 8745"/>
              <a:gd name="T35" fmla="*/ 4307 h 11008"/>
              <a:gd name="T36" fmla="*/ 1256 w 8745"/>
              <a:gd name="T37" fmla="*/ 4645 h 11008"/>
              <a:gd name="T38" fmla="*/ 3984 w 8745"/>
              <a:gd name="T39" fmla="*/ 4645 h 11008"/>
              <a:gd name="T40" fmla="*/ 3984 w 8745"/>
              <a:gd name="T41" fmla="*/ 4645 h 11008"/>
              <a:gd name="T42" fmla="*/ 5239 w 8745"/>
              <a:gd name="T43" fmla="*/ 5901 h 11008"/>
              <a:gd name="T44" fmla="*/ 5239 w 8745"/>
              <a:gd name="T45" fmla="*/ 7309 h 11008"/>
              <a:gd name="T46" fmla="*/ 5239 w 8745"/>
              <a:gd name="T47" fmla="*/ 7309 h 11008"/>
              <a:gd name="T48" fmla="*/ 5578 w 8745"/>
              <a:gd name="T49" fmla="*/ 7647 h 11008"/>
              <a:gd name="T50" fmla="*/ 7490 w 8745"/>
              <a:gd name="T51" fmla="*/ 7647 h 11008"/>
              <a:gd name="T52" fmla="*/ 7490 w 8745"/>
              <a:gd name="T53" fmla="*/ 7647 h 11008"/>
              <a:gd name="T54" fmla="*/ 8744 w 8745"/>
              <a:gd name="T55" fmla="*/ 8903 h 11008"/>
              <a:gd name="T56" fmla="*/ 8744 w 8745"/>
              <a:gd name="T57" fmla="*/ 11007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45" h="11008">
                <a:moveTo>
                  <a:pt x="8744" y="11007"/>
                </a:moveTo>
                <a:lnTo>
                  <a:pt x="7828" y="11007"/>
                </a:lnTo>
                <a:lnTo>
                  <a:pt x="7828" y="8903"/>
                </a:lnTo>
                <a:lnTo>
                  <a:pt x="7828" y="8903"/>
                </a:lnTo>
                <a:cubicBezTo>
                  <a:pt x="7828" y="8716"/>
                  <a:pt x="7676" y="8564"/>
                  <a:pt x="7490" y="8564"/>
                </a:cubicBezTo>
                <a:lnTo>
                  <a:pt x="5578" y="8564"/>
                </a:lnTo>
                <a:lnTo>
                  <a:pt x="5578" y="8564"/>
                </a:lnTo>
                <a:cubicBezTo>
                  <a:pt x="4885" y="8564"/>
                  <a:pt x="4322" y="8001"/>
                  <a:pt x="4322" y="7309"/>
                </a:cubicBezTo>
                <a:lnTo>
                  <a:pt x="4322" y="5901"/>
                </a:lnTo>
                <a:lnTo>
                  <a:pt x="4322" y="5901"/>
                </a:lnTo>
                <a:cubicBezTo>
                  <a:pt x="4322" y="5714"/>
                  <a:pt x="4170" y="5562"/>
                  <a:pt x="3984" y="5562"/>
                </a:cubicBezTo>
                <a:lnTo>
                  <a:pt x="1256" y="5562"/>
                </a:lnTo>
                <a:lnTo>
                  <a:pt x="1256" y="5562"/>
                </a:lnTo>
                <a:cubicBezTo>
                  <a:pt x="563" y="5562"/>
                  <a:pt x="0" y="5000"/>
                  <a:pt x="0" y="4307"/>
                </a:cubicBezTo>
                <a:lnTo>
                  <a:pt x="0" y="0"/>
                </a:lnTo>
                <a:lnTo>
                  <a:pt x="917" y="0"/>
                </a:lnTo>
                <a:lnTo>
                  <a:pt x="917" y="4307"/>
                </a:lnTo>
                <a:lnTo>
                  <a:pt x="917" y="4307"/>
                </a:lnTo>
                <a:cubicBezTo>
                  <a:pt x="917" y="4494"/>
                  <a:pt x="1069" y="4645"/>
                  <a:pt x="1256" y="4645"/>
                </a:cubicBezTo>
                <a:lnTo>
                  <a:pt x="3984" y="4645"/>
                </a:lnTo>
                <a:lnTo>
                  <a:pt x="3984" y="4645"/>
                </a:lnTo>
                <a:cubicBezTo>
                  <a:pt x="4676" y="4645"/>
                  <a:pt x="5239" y="5209"/>
                  <a:pt x="5239" y="5901"/>
                </a:cubicBezTo>
                <a:lnTo>
                  <a:pt x="5239" y="7309"/>
                </a:lnTo>
                <a:lnTo>
                  <a:pt x="5239" y="7309"/>
                </a:lnTo>
                <a:cubicBezTo>
                  <a:pt x="5239" y="7495"/>
                  <a:pt x="5391" y="7647"/>
                  <a:pt x="5578" y="7647"/>
                </a:cubicBezTo>
                <a:lnTo>
                  <a:pt x="7490" y="7647"/>
                </a:lnTo>
                <a:lnTo>
                  <a:pt x="7490" y="7647"/>
                </a:lnTo>
                <a:cubicBezTo>
                  <a:pt x="8181" y="7647"/>
                  <a:pt x="8744" y="8211"/>
                  <a:pt x="8744" y="8903"/>
                </a:cubicBezTo>
                <a:lnTo>
                  <a:pt x="8744" y="11007"/>
                </a:lnTo>
              </a:path>
            </a:pathLst>
          </a:custGeom>
          <a:solidFill>
            <a:srgbClr val="71A8E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265">
              <a:latin typeface="Gilroy Medium" panose="00000600000000000000" pitchFamily="50" charset="0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C2AC23DE-BDCF-7B12-B239-81D6A0D521F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03881" y="983"/>
            <a:ext cx="4938764" cy="6856035"/>
          </a:xfrm>
          <a:custGeom>
            <a:avLst/>
            <a:gdLst>
              <a:gd name="T0" fmla="*/ 0 w 7930"/>
              <a:gd name="T1" fmla="*/ 714 h 11008"/>
              <a:gd name="T2" fmla="*/ 102 w 7930"/>
              <a:gd name="T3" fmla="*/ 0 h 11008"/>
              <a:gd name="T4" fmla="*/ 102 w 7930"/>
              <a:gd name="T5" fmla="*/ 2140 h 11008"/>
              <a:gd name="T6" fmla="*/ 0 w 7930"/>
              <a:gd name="T7" fmla="*/ 1427 h 11008"/>
              <a:gd name="T8" fmla="*/ 102 w 7930"/>
              <a:gd name="T9" fmla="*/ 2140 h 11008"/>
              <a:gd name="T10" fmla="*/ 0 w 7930"/>
              <a:gd name="T11" fmla="*/ 3567 h 11008"/>
              <a:gd name="T12" fmla="*/ 102 w 7930"/>
              <a:gd name="T13" fmla="*/ 2854 h 11008"/>
              <a:gd name="T14" fmla="*/ 296 w 7930"/>
              <a:gd name="T15" fmla="*/ 4951 h 11008"/>
              <a:gd name="T16" fmla="*/ 0 w 7930"/>
              <a:gd name="T17" fmla="*/ 4307 h 11008"/>
              <a:gd name="T18" fmla="*/ 102 w 7930"/>
              <a:gd name="T19" fmla="*/ 4281 h 11008"/>
              <a:gd name="T20" fmla="*/ 102 w 7930"/>
              <a:gd name="T21" fmla="*/ 4307 h 11008"/>
              <a:gd name="T22" fmla="*/ 296 w 7930"/>
              <a:gd name="T23" fmla="*/ 4951 h 11008"/>
              <a:gd name="T24" fmla="*/ 996 w 7930"/>
              <a:gd name="T25" fmla="*/ 5156 h 11008"/>
              <a:gd name="T26" fmla="*/ 1709 w 7930"/>
              <a:gd name="T27" fmla="*/ 5053 h 11008"/>
              <a:gd name="T28" fmla="*/ 3137 w 7930"/>
              <a:gd name="T29" fmla="*/ 5156 h 11008"/>
              <a:gd name="T30" fmla="*/ 2423 w 7930"/>
              <a:gd name="T31" fmla="*/ 5053 h 11008"/>
              <a:gd name="T32" fmla="*/ 3137 w 7930"/>
              <a:gd name="T33" fmla="*/ 5156 h 11008"/>
              <a:gd name="T34" fmla="*/ 4282 w 7930"/>
              <a:gd name="T35" fmla="*/ 5657 h 11008"/>
              <a:gd name="T36" fmla="*/ 3862 w 7930"/>
              <a:gd name="T37" fmla="*/ 5103 h 11008"/>
              <a:gd name="T38" fmla="*/ 4378 w 7930"/>
              <a:gd name="T39" fmla="*/ 5624 h 11008"/>
              <a:gd name="T40" fmla="*/ 4423 w 7930"/>
              <a:gd name="T41" fmla="*/ 7063 h 11008"/>
              <a:gd name="T42" fmla="*/ 4322 w 7930"/>
              <a:gd name="T43" fmla="*/ 6350 h 11008"/>
              <a:gd name="T44" fmla="*/ 4423 w 7930"/>
              <a:gd name="T45" fmla="*/ 7063 h 11008"/>
              <a:gd name="T46" fmla="*/ 5094 w 7930"/>
              <a:gd name="T47" fmla="*/ 8154 h 11008"/>
              <a:gd name="T48" fmla="*/ 4548 w 7930"/>
              <a:gd name="T49" fmla="*/ 7722 h 11008"/>
              <a:gd name="T50" fmla="*/ 5103 w 7930"/>
              <a:gd name="T51" fmla="*/ 8052 h 11008"/>
              <a:gd name="T52" fmla="*/ 6525 w 7930"/>
              <a:gd name="T53" fmla="*/ 8156 h 11008"/>
              <a:gd name="T54" fmla="*/ 5812 w 7930"/>
              <a:gd name="T55" fmla="*/ 8054 h 11008"/>
              <a:gd name="T56" fmla="*/ 6525 w 7930"/>
              <a:gd name="T57" fmla="*/ 8156 h 11008"/>
              <a:gd name="T58" fmla="*/ 7743 w 7930"/>
              <a:gd name="T59" fmla="*/ 8558 h 11008"/>
              <a:gd name="T60" fmla="*/ 7248 w 7930"/>
              <a:gd name="T61" fmla="*/ 8071 h 11008"/>
              <a:gd name="T62" fmla="*/ 7834 w 7930"/>
              <a:gd name="T63" fmla="*/ 8511 h 11008"/>
              <a:gd name="T64" fmla="*/ 7929 w 7930"/>
              <a:gd name="T65" fmla="*/ 9947 h 11008"/>
              <a:gd name="T66" fmla="*/ 7827 w 7930"/>
              <a:gd name="T67" fmla="*/ 9234 h 11008"/>
              <a:gd name="T68" fmla="*/ 7929 w 7930"/>
              <a:gd name="T69" fmla="*/ 9947 h 11008"/>
              <a:gd name="T70" fmla="*/ 7827 w 7930"/>
              <a:gd name="T71" fmla="*/ 11007 h 11008"/>
              <a:gd name="T72" fmla="*/ 7929 w 7930"/>
              <a:gd name="T73" fmla="*/ 10661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30" h="11008">
                <a:moveTo>
                  <a:pt x="102" y="714"/>
                </a:moveTo>
                <a:lnTo>
                  <a:pt x="0" y="714"/>
                </a:lnTo>
                <a:lnTo>
                  <a:pt x="0" y="0"/>
                </a:lnTo>
                <a:lnTo>
                  <a:pt x="102" y="0"/>
                </a:lnTo>
                <a:lnTo>
                  <a:pt x="102" y="714"/>
                </a:lnTo>
                <a:close/>
                <a:moveTo>
                  <a:pt x="102" y="2140"/>
                </a:moveTo>
                <a:lnTo>
                  <a:pt x="0" y="2140"/>
                </a:lnTo>
                <a:lnTo>
                  <a:pt x="0" y="1427"/>
                </a:lnTo>
                <a:lnTo>
                  <a:pt x="102" y="1427"/>
                </a:lnTo>
                <a:lnTo>
                  <a:pt x="102" y="2140"/>
                </a:lnTo>
                <a:close/>
                <a:moveTo>
                  <a:pt x="102" y="3567"/>
                </a:moveTo>
                <a:lnTo>
                  <a:pt x="0" y="3567"/>
                </a:lnTo>
                <a:lnTo>
                  <a:pt x="0" y="2854"/>
                </a:lnTo>
                <a:lnTo>
                  <a:pt x="102" y="2854"/>
                </a:lnTo>
                <a:lnTo>
                  <a:pt x="102" y="3567"/>
                </a:lnTo>
                <a:close/>
                <a:moveTo>
                  <a:pt x="296" y="4951"/>
                </a:moveTo>
                <a:lnTo>
                  <a:pt x="296" y="4951"/>
                </a:lnTo>
                <a:cubicBezTo>
                  <a:pt x="108" y="4790"/>
                  <a:pt x="0" y="4555"/>
                  <a:pt x="0" y="4307"/>
                </a:cubicBezTo>
                <a:lnTo>
                  <a:pt x="0" y="4281"/>
                </a:lnTo>
                <a:lnTo>
                  <a:pt x="102" y="4281"/>
                </a:lnTo>
                <a:lnTo>
                  <a:pt x="102" y="4307"/>
                </a:lnTo>
                <a:lnTo>
                  <a:pt x="102" y="4307"/>
                </a:lnTo>
                <a:cubicBezTo>
                  <a:pt x="102" y="4525"/>
                  <a:pt x="197" y="4732"/>
                  <a:pt x="362" y="4874"/>
                </a:cubicBezTo>
                <a:lnTo>
                  <a:pt x="296" y="4951"/>
                </a:lnTo>
                <a:close/>
                <a:moveTo>
                  <a:pt x="1709" y="5156"/>
                </a:moveTo>
                <a:lnTo>
                  <a:pt x="996" y="5156"/>
                </a:lnTo>
                <a:lnTo>
                  <a:pt x="996" y="5053"/>
                </a:lnTo>
                <a:lnTo>
                  <a:pt x="1709" y="5053"/>
                </a:lnTo>
                <a:lnTo>
                  <a:pt x="1709" y="5156"/>
                </a:lnTo>
                <a:close/>
                <a:moveTo>
                  <a:pt x="3137" y="5156"/>
                </a:moveTo>
                <a:lnTo>
                  <a:pt x="2423" y="5156"/>
                </a:lnTo>
                <a:lnTo>
                  <a:pt x="2423" y="5053"/>
                </a:lnTo>
                <a:lnTo>
                  <a:pt x="3137" y="5053"/>
                </a:lnTo>
                <a:lnTo>
                  <a:pt x="3137" y="5156"/>
                </a:lnTo>
                <a:close/>
                <a:moveTo>
                  <a:pt x="4282" y="5657"/>
                </a:moveTo>
                <a:lnTo>
                  <a:pt x="4282" y="5657"/>
                </a:lnTo>
                <a:cubicBezTo>
                  <a:pt x="4208" y="5447"/>
                  <a:pt x="4039" y="5275"/>
                  <a:pt x="3827" y="5199"/>
                </a:cubicBezTo>
                <a:lnTo>
                  <a:pt x="3862" y="5103"/>
                </a:lnTo>
                <a:lnTo>
                  <a:pt x="3862" y="5103"/>
                </a:lnTo>
                <a:cubicBezTo>
                  <a:pt x="4102" y="5189"/>
                  <a:pt x="4294" y="5384"/>
                  <a:pt x="4378" y="5624"/>
                </a:cubicBezTo>
                <a:lnTo>
                  <a:pt x="4282" y="5657"/>
                </a:lnTo>
                <a:close/>
                <a:moveTo>
                  <a:pt x="4423" y="7063"/>
                </a:moveTo>
                <a:lnTo>
                  <a:pt x="4322" y="7063"/>
                </a:lnTo>
                <a:lnTo>
                  <a:pt x="4322" y="6350"/>
                </a:lnTo>
                <a:lnTo>
                  <a:pt x="4423" y="6350"/>
                </a:lnTo>
                <a:lnTo>
                  <a:pt x="4423" y="7063"/>
                </a:lnTo>
                <a:close/>
                <a:moveTo>
                  <a:pt x="5094" y="8154"/>
                </a:moveTo>
                <a:lnTo>
                  <a:pt x="5094" y="8154"/>
                </a:lnTo>
                <a:cubicBezTo>
                  <a:pt x="4837" y="8130"/>
                  <a:pt x="4607" y="7994"/>
                  <a:pt x="4463" y="7778"/>
                </a:cubicBezTo>
                <a:lnTo>
                  <a:pt x="4548" y="7722"/>
                </a:lnTo>
                <a:lnTo>
                  <a:pt x="4548" y="7722"/>
                </a:lnTo>
                <a:cubicBezTo>
                  <a:pt x="4675" y="7911"/>
                  <a:pt x="4877" y="8032"/>
                  <a:pt x="5103" y="8052"/>
                </a:cubicBezTo>
                <a:lnTo>
                  <a:pt x="5094" y="8154"/>
                </a:lnTo>
                <a:close/>
                <a:moveTo>
                  <a:pt x="6525" y="8156"/>
                </a:moveTo>
                <a:lnTo>
                  <a:pt x="5812" y="8156"/>
                </a:lnTo>
                <a:lnTo>
                  <a:pt x="5812" y="8054"/>
                </a:lnTo>
                <a:lnTo>
                  <a:pt x="6525" y="8054"/>
                </a:lnTo>
                <a:lnTo>
                  <a:pt x="6525" y="8156"/>
                </a:lnTo>
                <a:close/>
                <a:moveTo>
                  <a:pt x="7743" y="8558"/>
                </a:moveTo>
                <a:lnTo>
                  <a:pt x="7743" y="8558"/>
                </a:lnTo>
                <a:cubicBezTo>
                  <a:pt x="7639" y="8357"/>
                  <a:pt x="7451" y="8215"/>
                  <a:pt x="7228" y="8171"/>
                </a:cubicBezTo>
                <a:lnTo>
                  <a:pt x="7248" y="8071"/>
                </a:lnTo>
                <a:lnTo>
                  <a:pt x="7248" y="8071"/>
                </a:lnTo>
                <a:cubicBezTo>
                  <a:pt x="7501" y="8121"/>
                  <a:pt x="7714" y="8281"/>
                  <a:pt x="7834" y="8511"/>
                </a:cubicBezTo>
                <a:lnTo>
                  <a:pt x="7743" y="8558"/>
                </a:lnTo>
                <a:close/>
                <a:moveTo>
                  <a:pt x="7929" y="9947"/>
                </a:moveTo>
                <a:lnTo>
                  <a:pt x="7827" y="9947"/>
                </a:lnTo>
                <a:lnTo>
                  <a:pt x="7827" y="9234"/>
                </a:lnTo>
                <a:lnTo>
                  <a:pt x="7929" y="9234"/>
                </a:lnTo>
                <a:lnTo>
                  <a:pt x="7929" y="9947"/>
                </a:lnTo>
                <a:close/>
                <a:moveTo>
                  <a:pt x="7929" y="11007"/>
                </a:moveTo>
                <a:lnTo>
                  <a:pt x="7827" y="11007"/>
                </a:lnTo>
                <a:lnTo>
                  <a:pt x="7827" y="10661"/>
                </a:lnTo>
                <a:lnTo>
                  <a:pt x="7929" y="10661"/>
                </a:lnTo>
                <a:lnTo>
                  <a:pt x="7929" y="11007"/>
                </a:lnTo>
                <a:close/>
              </a:path>
            </a:pathLst>
          </a:custGeom>
          <a:solidFill>
            <a:schemeClr val="bg1"/>
          </a:solidFill>
          <a:ln w="44450">
            <a:solidFill>
              <a:srgbClr val="71A8E3"/>
            </a:solidFill>
          </a:ln>
          <a:effectLst/>
        </p:spPr>
        <p:txBody>
          <a:bodyPr wrap="none" anchor="ctr"/>
          <a:lstStyle/>
          <a:p>
            <a:endParaRPr lang="en-US" sz="3265">
              <a:latin typeface="Gilroy Medium" panose="00000600000000000000" pitchFamily="50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6B9083-E984-B459-A791-83ED465468AF}"/>
              </a:ext>
            </a:extLst>
          </p:cNvPr>
          <p:cNvGrpSpPr/>
          <p:nvPr userDrawn="1"/>
        </p:nvGrpSpPr>
        <p:grpSpPr>
          <a:xfrm>
            <a:off x="6155347" y="1168821"/>
            <a:ext cx="5597126" cy="3884198"/>
            <a:chOff x="6040405" y="1077244"/>
            <a:chExt cx="5932550" cy="4116971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A6D17E1B-F6BF-8A22-2283-3456C556CF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40405" y="1077244"/>
              <a:ext cx="1247052" cy="1444822"/>
            </a:xfrm>
            <a:custGeom>
              <a:avLst/>
              <a:gdLst>
                <a:gd name="T0" fmla="*/ 2002 w 2003"/>
                <a:gd name="T1" fmla="*/ 1002 h 2321"/>
                <a:gd name="T2" fmla="*/ 2002 w 2003"/>
                <a:gd name="T3" fmla="*/ 1002 h 2321"/>
                <a:gd name="T4" fmla="*/ 1001 w 2003"/>
                <a:gd name="T5" fmla="*/ 0 h 2321"/>
                <a:gd name="T6" fmla="*/ 1001 w 2003"/>
                <a:gd name="T7" fmla="*/ 0 h 2321"/>
                <a:gd name="T8" fmla="*/ 0 w 2003"/>
                <a:gd name="T9" fmla="*/ 1002 h 2321"/>
                <a:gd name="T10" fmla="*/ 0 w 2003"/>
                <a:gd name="T11" fmla="*/ 1002 h 2321"/>
                <a:gd name="T12" fmla="*/ 1 w 2003"/>
                <a:gd name="T13" fmla="*/ 1034 h 2321"/>
                <a:gd name="T14" fmla="*/ 1 w 2003"/>
                <a:gd name="T15" fmla="*/ 1034 h 2321"/>
                <a:gd name="T16" fmla="*/ 139 w 2003"/>
                <a:gd name="T17" fmla="*/ 1509 h 2321"/>
                <a:gd name="T18" fmla="*/ 139 w 2003"/>
                <a:gd name="T19" fmla="*/ 1509 h 2321"/>
                <a:gd name="T20" fmla="*/ 1001 w 2003"/>
                <a:gd name="T21" fmla="*/ 2320 h 2321"/>
                <a:gd name="T22" fmla="*/ 1001 w 2003"/>
                <a:gd name="T23" fmla="*/ 2320 h 2321"/>
                <a:gd name="T24" fmla="*/ 1855 w 2003"/>
                <a:gd name="T25" fmla="*/ 1523 h 2321"/>
                <a:gd name="T26" fmla="*/ 1855 w 2003"/>
                <a:gd name="T27" fmla="*/ 1523 h 2321"/>
                <a:gd name="T28" fmla="*/ 2002 w 2003"/>
                <a:gd name="T29" fmla="*/ 1002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3" h="2321">
                  <a:moveTo>
                    <a:pt x="2002" y="1002"/>
                  </a:moveTo>
                  <a:lnTo>
                    <a:pt x="2002" y="1002"/>
                  </a:lnTo>
                  <a:cubicBezTo>
                    <a:pt x="2002" y="449"/>
                    <a:pt x="1554" y="0"/>
                    <a:pt x="1001" y="0"/>
                  </a:cubicBezTo>
                  <a:lnTo>
                    <a:pt x="1001" y="0"/>
                  </a:lnTo>
                  <a:cubicBezTo>
                    <a:pt x="449" y="0"/>
                    <a:pt x="0" y="449"/>
                    <a:pt x="0" y="1002"/>
                  </a:cubicBezTo>
                  <a:lnTo>
                    <a:pt x="0" y="1002"/>
                  </a:lnTo>
                  <a:cubicBezTo>
                    <a:pt x="0" y="1002"/>
                    <a:pt x="0" y="1013"/>
                    <a:pt x="1" y="1034"/>
                  </a:cubicBezTo>
                  <a:lnTo>
                    <a:pt x="1" y="1034"/>
                  </a:lnTo>
                  <a:cubicBezTo>
                    <a:pt x="7" y="1207"/>
                    <a:pt x="56" y="1369"/>
                    <a:pt x="139" y="1509"/>
                  </a:cubicBezTo>
                  <a:lnTo>
                    <a:pt x="139" y="1509"/>
                  </a:lnTo>
                  <a:cubicBezTo>
                    <a:pt x="268" y="1764"/>
                    <a:pt x="518" y="2071"/>
                    <a:pt x="1001" y="2320"/>
                  </a:cubicBezTo>
                  <a:lnTo>
                    <a:pt x="1001" y="2320"/>
                  </a:lnTo>
                  <a:cubicBezTo>
                    <a:pt x="1475" y="2075"/>
                    <a:pt x="1724" y="1775"/>
                    <a:pt x="1855" y="1523"/>
                  </a:cubicBezTo>
                  <a:lnTo>
                    <a:pt x="1855" y="1523"/>
                  </a:lnTo>
                  <a:cubicBezTo>
                    <a:pt x="1948" y="1371"/>
                    <a:pt x="2002" y="1192"/>
                    <a:pt x="2002" y="1002"/>
                  </a:cubicBezTo>
                </a:path>
              </a:pathLst>
            </a:custGeom>
            <a:solidFill>
              <a:srgbClr val="145798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265">
                <a:solidFill>
                  <a:srgbClr val="155798"/>
                </a:solidFill>
                <a:latin typeface="Gilroy Medium" panose="00000600000000000000" pitchFamily="50" charset="0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A3F51244-EEF0-9BCA-2F92-90F992089F9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662460" y="1799655"/>
              <a:ext cx="1247052" cy="1444822"/>
            </a:xfrm>
            <a:custGeom>
              <a:avLst/>
              <a:gdLst>
                <a:gd name="T0" fmla="*/ 2002 w 2003"/>
                <a:gd name="T1" fmla="*/ 1001 h 2320"/>
                <a:gd name="T2" fmla="*/ 2002 w 2003"/>
                <a:gd name="T3" fmla="*/ 1001 h 2320"/>
                <a:gd name="T4" fmla="*/ 1001 w 2003"/>
                <a:gd name="T5" fmla="*/ 0 h 2320"/>
                <a:gd name="T6" fmla="*/ 1001 w 2003"/>
                <a:gd name="T7" fmla="*/ 0 h 2320"/>
                <a:gd name="T8" fmla="*/ 1 w 2003"/>
                <a:gd name="T9" fmla="*/ 1001 h 2320"/>
                <a:gd name="T10" fmla="*/ 1 w 2003"/>
                <a:gd name="T11" fmla="*/ 1001 h 2320"/>
                <a:gd name="T12" fmla="*/ 1 w 2003"/>
                <a:gd name="T13" fmla="*/ 1033 h 2320"/>
                <a:gd name="T14" fmla="*/ 1 w 2003"/>
                <a:gd name="T15" fmla="*/ 1033 h 2320"/>
                <a:gd name="T16" fmla="*/ 139 w 2003"/>
                <a:gd name="T17" fmla="*/ 1508 h 2320"/>
                <a:gd name="T18" fmla="*/ 139 w 2003"/>
                <a:gd name="T19" fmla="*/ 1508 h 2320"/>
                <a:gd name="T20" fmla="*/ 1000 w 2003"/>
                <a:gd name="T21" fmla="*/ 2319 h 2320"/>
                <a:gd name="T22" fmla="*/ 1000 w 2003"/>
                <a:gd name="T23" fmla="*/ 2319 h 2320"/>
                <a:gd name="T24" fmla="*/ 1855 w 2003"/>
                <a:gd name="T25" fmla="*/ 1522 h 2320"/>
                <a:gd name="T26" fmla="*/ 1855 w 2003"/>
                <a:gd name="T27" fmla="*/ 1522 h 2320"/>
                <a:gd name="T28" fmla="*/ 2002 w 2003"/>
                <a:gd name="T29" fmla="*/ 1001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3" h="2320">
                  <a:moveTo>
                    <a:pt x="2002" y="1001"/>
                  </a:moveTo>
                  <a:lnTo>
                    <a:pt x="2002" y="1001"/>
                  </a:lnTo>
                  <a:cubicBezTo>
                    <a:pt x="2002" y="448"/>
                    <a:pt x="1554" y="0"/>
                    <a:pt x="1001" y="0"/>
                  </a:cubicBezTo>
                  <a:lnTo>
                    <a:pt x="1001" y="0"/>
                  </a:lnTo>
                  <a:cubicBezTo>
                    <a:pt x="448" y="0"/>
                    <a:pt x="1" y="448"/>
                    <a:pt x="1" y="1001"/>
                  </a:cubicBezTo>
                  <a:lnTo>
                    <a:pt x="1" y="1001"/>
                  </a:lnTo>
                  <a:cubicBezTo>
                    <a:pt x="1" y="1001"/>
                    <a:pt x="0" y="1012"/>
                    <a:pt x="1" y="1033"/>
                  </a:cubicBezTo>
                  <a:lnTo>
                    <a:pt x="1" y="1033"/>
                  </a:lnTo>
                  <a:cubicBezTo>
                    <a:pt x="7" y="1206"/>
                    <a:pt x="56" y="1368"/>
                    <a:pt x="139" y="1508"/>
                  </a:cubicBezTo>
                  <a:lnTo>
                    <a:pt x="139" y="1508"/>
                  </a:lnTo>
                  <a:cubicBezTo>
                    <a:pt x="268" y="1763"/>
                    <a:pt x="518" y="2070"/>
                    <a:pt x="1000" y="2319"/>
                  </a:cubicBezTo>
                  <a:lnTo>
                    <a:pt x="1000" y="2319"/>
                  </a:lnTo>
                  <a:cubicBezTo>
                    <a:pt x="1475" y="2075"/>
                    <a:pt x="1724" y="1774"/>
                    <a:pt x="1855" y="1522"/>
                  </a:cubicBezTo>
                  <a:lnTo>
                    <a:pt x="1855" y="1522"/>
                  </a:lnTo>
                  <a:cubicBezTo>
                    <a:pt x="1948" y="1370"/>
                    <a:pt x="2002" y="1192"/>
                    <a:pt x="2002" y="1001"/>
                  </a:cubicBezTo>
                </a:path>
              </a:pathLst>
            </a:custGeom>
            <a:solidFill>
              <a:srgbClr val="145798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265">
                <a:solidFill>
                  <a:srgbClr val="155798"/>
                </a:solidFill>
                <a:latin typeface="Gilroy Medium" panose="00000600000000000000" pitchFamily="50" charset="0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F9E3F30A-100E-DFCA-0C48-0F43E63D2A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28537" y="3244477"/>
              <a:ext cx="1247052" cy="1444822"/>
            </a:xfrm>
            <a:custGeom>
              <a:avLst/>
              <a:gdLst>
                <a:gd name="T0" fmla="*/ 2002 w 2003"/>
                <a:gd name="T1" fmla="*/ 1000 h 2320"/>
                <a:gd name="T2" fmla="*/ 2002 w 2003"/>
                <a:gd name="T3" fmla="*/ 1000 h 2320"/>
                <a:gd name="T4" fmla="*/ 1001 w 2003"/>
                <a:gd name="T5" fmla="*/ 0 h 2320"/>
                <a:gd name="T6" fmla="*/ 1001 w 2003"/>
                <a:gd name="T7" fmla="*/ 0 h 2320"/>
                <a:gd name="T8" fmla="*/ 0 w 2003"/>
                <a:gd name="T9" fmla="*/ 1000 h 2320"/>
                <a:gd name="T10" fmla="*/ 0 w 2003"/>
                <a:gd name="T11" fmla="*/ 1000 h 2320"/>
                <a:gd name="T12" fmla="*/ 1 w 2003"/>
                <a:gd name="T13" fmla="*/ 1033 h 2320"/>
                <a:gd name="T14" fmla="*/ 1 w 2003"/>
                <a:gd name="T15" fmla="*/ 1033 h 2320"/>
                <a:gd name="T16" fmla="*/ 139 w 2003"/>
                <a:gd name="T17" fmla="*/ 1508 h 2320"/>
                <a:gd name="T18" fmla="*/ 139 w 2003"/>
                <a:gd name="T19" fmla="*/ 1508 h 2320"/>
                <a:gd name="T20" fmla="*/ 1000 w 2003"/>
                <a:gd name="T21" fmla="*/ 2319 h 2320"/>
                <a:gd name="T22" fmla="*/ 1000 w 2003"/>
                <a:gd name="T23" fmla="*/ 2319 h 2320"/>
                <a:gd name="T24" fmla="*/ 1855 w 2003"/>
                <a:gd name="T25" fmla="*/ 1522 h 2320"/>
                <a:gd name="T26" fmla="*/ 1855 w 2003"/>
                <a:gd name="T27" fmla="*/ 1522 h 2320"/>
                <a:gd name="T28" fmla="*/ 2002 w 2003"/>
                <a:gd name="T29" fmla="*/ 1000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3" h="2320">
                  <a:moveTo>
                    <a:pt x="2002" y="1000"/>
                  </a:moveTo>
                  <a:lnTo>
                    <a:pt x="2002" y="1000"/>
                  </a:lnTo>
                  <a:cubicBezTo>
                    <a:pt x="2002" y="447"/>
                    <a:pt x="1554" y="0"/>
                    <a:pt x="1001" y="0"/>
                  </a:cubicBezTo>
                  <a:lnTo>
                    <a:pt x="1001" y="0"/>
                  </a:lnTo>
                  <a:cubicBezTo>
                    <a:pt x="448" y="0"/>
                    <a:pt x="0" y="447"/>
                    <a:pt x="0" y="1000"/>
                  </a:cubicBezTo>
                  <a:lnTo>
                    <a:pt x="0" y="1000"/>
                  </a:lnTo>
                  <a:cubicBezTo>
                    <a:pt x="0" y="1000"/>
                    <a:pt x="0" y="1012"/>
                    <a:pt x="1" y="1033"/>
                  </a:cubicBezTo>
                  <a:lnTo>
                    <a:pt x="1" y="1033"/>
                  </a:lnTo>
                  <a:cubicBezTo>
                    <a:pt x="7" y="1206"/>
                    <a:pt x="56" y="1368"/>
                    <a:pt x="139" y="1508"/>
                  </a:cubicBezTo>
                  <a:lnTo>
                    <a:pt x="139" y="1508"/>
                  </a:lnTo>
                  <a:cubicBezTo>
                    <a:pt x="267" y="1763"/>
                    <a:pt x="518" y="2070"/>
                    <a:pt x="1000" y="2319"/>
                  </a:cubicBezTo>
                  <a:lnTo>
                    <a:pt x="1000" y="2319"/>
                  </a:lnTo>
                  <a:cubicBezTo>
                    <a:pt x="1474" y="2075"/>
                    <a:pt x="1724" y="1774"/>
                    <a:pt x="1855" y="1522"/>
                  </a:cubicBezTo>
                  <a:lnTo>
                    <a:pt x="1855" y="1522"/>
                  </a:lnTo>
                  <a:cubicBezTo>
                    <a:pt x="1948" y="1370"/>
                    <a:pt x="2002" y="1192"/>
                    <a:pt x="2002" y="1000"/>
                  </a:cubicBezTo>
                </a:path>
              </a:pathLst>
            </a:custGeom>
            <a:solidFill>
              <a:srgbClr val="145798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265">
                <a:solidFill>
                  <a:srgbClr val="155798"/>
                </a:solidFill>
                <a:latin typeface="Gilroy Medium" panose="00000600000000000000" pitchFamily="50" charset="0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392E0BFC-9EFA-B829-7466-C444E71B38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25903" y="3749393"/>
              <a:ext cx="1247052" cy="1444822"/>
            </a:xfrm>
            <a:custGeom>
              <a:avLst/>
              <a:gdLst>
                <a:gd name="T0" fmla="*/ 2002 w 2003"/>
                <a:gd name="T1" fmla="*/ 1001 h 2320"/>
                <a:gd name="T2" fmla="*/ 2002 w 2003"/>
                <a:gd name="T3" fmla="*/ 1001 h 2320"/>
                <a:gd name="T4" fmla="*/ 1001 w 2003"/>
                <a:gd name="T5" fmla="*/ 0 h 2320"/>
                <a:gd name="T6" fmla="*/ 1001 w 2003"/>
                <a:gd name="T7" fmla="*/ 0 h 2320"/>
                <a:gd name="T8" fmla="*/ 1 w 2003"/>
                <a:gd name="T9" fmla="*/ 1001 h 2320"/>
                <a:gd name="T10" fmla="*/ 1 w 2003"/>
                <a:gd name="T11" fmla="*/ 1001 h 2320"/>
                <a:gd name="T12" fmla="*/ 1 w 2003"/>
                <a:gd name="T13" fmla="*/ 1033 h 2320"/>
                <a:gd name="T14" fmla="*/ 1 w 2003"/>
                <a:gd name="T15" fmla="*/ 1033 h 2320"/>
                <a:gd name="T16" fmla="*/ 139 w 2003"/>
                <a:gd name="T17" fmla="*/ 1508 h 2320"/>
                <a:gd name="T18" fmla="*/ 139 w 2003"/>
                <a:gd name="T19" fmla="*/ 1508 h 2320"/>
                <a:gd name="T20" fmla="*/ 1000 w 2003"/>
                <a:gd name="T21" fmla="*/ 2319 h 2320"/>
                <a:gd name="T22" fmla="*/ 1000 w 2003"/>
                <a:gd name="T23" fmla="*/ 2319 h 2320"/>
                <a:gd name="T24" fmla="*/ 1855 w 2003"/>
                <a:gd name="T25" fmla="*/ 1523 h 2320"/>
                <a:gd name="T26" fmla="*/ 1855 w 2003"/>
                <a:gd name="T27" fmla="*/ 1523 h 2320"/>
                <a:gd name="T28" fmla="*/ 2002 w 2003"/>
                <a:gd name="T29" fmla="*/ 1001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03" h="2320">
                  <a:moveTo>
                    <a:pt x="2002" y="1001"/>
                  </a:moveTo>
                  <a:lnTo>
                    <a:pt x="2002" y="1001"/>
                  </a:lnTo>
                  <a:cubicBezTo>
                    <a:pt x="2002" y="448"/>
                    <a:pt x="1553" y="0"/>
                    <a:pt x="1001" y="0"/>
                  </a:cubicBezTo>
                  <a:lnTo>
                    <a:pt x="1001" y="0"/>
                  </a:lnTo>
                  <a:cubicBezTo>
                    <a:pt x="449" y="0"/>
                    <a:pt x="1" y="448"/>
                    <a:pt x="1" y="1001"/>
                  </a:cubicBezTo>
                  <a:lnTo>
                    <a:pt x="1" y="1001"/>
                  </a:lnTo>
                  <a:cubicBezTo>
                    <a:pt x="1" y="1001"/>
                    <a:pt x="0" y="1012"/>
                    <a:pt x="1" y="1033"/>
                  </a:cubicBezTo>
                  <a:lnTo>
                    <a:pt x="1" y="1033"/>
                  </a:lnTo>
                  <a:cubicBezTo>
                    <a:pt x="7" y="1206"/>
                    <a:pt x="57" y="1368"/>
                    <a:pt x="139" y="1508"/>
                  </a:cubicBezTo>
                  <a:lnTo>
                    <a:pt x="139" y="1508"/>
                  </a:lnTo>
                  <a:cubicBezTo>
                    <a:pt x="268" y="1764"/>
                    <a:pt x="518" y="2070"/>
                    <a:pt x="1000" y="2319"/>
                  </a:cubicBezTo>
                  <a:lnTo>
                    <a:pt x="1000" y="2319"/>
                  </a:lnTo>
                  <a:cubicBezTo>
                    <a:pt x="1474" y="2075"/>
                    <a:pt x="1723" y="1775"/>
                    <a:pt x="1855" y="1523"/>
                  </a:cubicBezTo>
                  <a:lnTo>
                    <a:pt x="1855" y="1523"/>
                  </a:lnTo>
                  <a:cubicBezTo>
                    <a:pt x="1948" y="1370"/>
                    <a:pt x="2002" y="1192"/>
                    <a:pt x="2002" y="1001"/>
                  </a:cubicBezTo>
                </a:path>
              </a:pathLst>
            </a:custGeom>
            <a:solidFill>
              <a:srgbClr val="145798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265">
                <a:solidFill>
                  <a:srgbClr val="155798"/>
                </a:solidFill>
                <a:latin typeface="Gilroy Medium" panose="00000600000000000000" pitchFamily="50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AA6D690-C698-DD52-8CBB-FD5EBA199E0F}"/>
                </a:ext>
              </a:extLst>
            </p:cNvPr>
            <p:cNvSpPr txBox="1"/>
            <p:nvPr userDrawn="1"/>
          </p:nvSpPr>
          <p:spPr>
            <a:xfrm>
              <a:off x="6277141" y="1555578"/>
              <a:ext cx="769339" cy="434988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4800" b="0" spc="-15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202177-A0A3-7D88-8201-9D04CDA383E0}"/>
                </a:ext>
              </a:extLst>
            </p:cNvPr>
            <p:cNvSpPr txBox="1"/>
            <p:nvPr userDrawn="1"/>
          </p:nvSpPr>
          <p:spPr>
            <a:xfrm>
              <a:off x="7895535" y="2274661"/>
              <a:ext cx="769339" cy="434988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4800" b="0" spc="-15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93F20E4-154D-645A-EF04-5ADF189D49A7}"/>
                </a:ext>
              </a:extLst>
            </p:cNvPr>
            <p:cNvSpPr txBox="1"/>
            <p:nvPr userDrawn="1"/>
          </p:nvSpPr>
          <p:spPr>
            <a:xfrm>
              <a:off x="9167393" y="3749393"/>
              <a:ext cx="769339" cy="434988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4800" b="0" spc="-15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9D6A3AC-2EE6-716B-45E4-57056D14E360}"/>
                </a:ext>
              </a:extLst>
            </p:cNvPr>
            <p:cNvSpPr txBox="1"/>
            <p:nvPr userDrawn="1"/>
          </p:nvSpPr>
          <p:spPr>
            <a:xfrm>
              <a:off x="10964759" y="4232831"/>
              <a:ext cx="769339" cy="434988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4800" b="0" spc="-15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4677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ek Sche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3E0FB13C-B3D3-CC89-8B22-4D3DC55EDD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7336" y="1857213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35823ED-48FE-341A-AB02-4ADE49610B9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7336" y="1361912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B28C6E4-D43D-4AAD-AA6C-BD9885E32F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431764" y="1857213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BF7D7BD-778A-4E3E-D4B4-013993C4A83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31764" y="1361912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5BA7AF2-63E2-9747-5CF2-6EE0AFC3334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395681" y="1857213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2E02903-004F-C3F0-21E5-8C7F3FC5BC1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395681" y="1361912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316079D-17AC-A4EE-5AF4-ABD7EE1435B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372738" y="1857213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0A73F0F4-6102-FBB6-F8BD-E76801D5BE4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372738" y="1361912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428CBEB1-C473-BA68-682F-E25666C73B2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950075" y="4451789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9E0F917-776A-5630-408D-AE759278995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950075" y="3956488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1C6F05D-EDC3-09AE-0D3B-824642A38F7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915037" y="4451789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0B2FA8DC-9809-2D57-EDF3-4E92723CBC1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915037" y="3956488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E6E11F-D789-FD72-BCD1-6D4D6CDEB73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879999" y="4451789"/>
            <a:ext cx="2361926" cy="157178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1E8815AD-159B-3574-EEB3-46C58943500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879999" y="3956488"/>
            <a:ext cx="2361926" cy="495300"/>
          </a:xfrm>
        </p:spPr>
        <p:txBody>
          <a:bodyPr/>
          <a:lstStyle>
            <a:lvl1pPr algn="ctr">
              <a:defRPr sz="2800" b="0">
                <a:solidFill>
                  <a:schemeClr val="bg1"/>
                </a:solidFill>
                <a:latin typeface="+mj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6499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/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6" y="5768976"/>
            <a:ext cx="3634250" cy="36418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247FAE-F3BC-A7B3-E9DB-100FEF39B3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8117" y="0"/>
            <a:ext cx="7303883" cy="68580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FA5B9A31-47DC-482D-ABBA-D2E3E87CF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7800" y="724844"/>
            <a:ext cx="3029850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3C471A95-A226-5D96-1264-63E47463E2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7800" y="2106461"/>
            <a:ext cx="3029850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1A2D0DDB-D0DD-0619-593D-81C91863F7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7800" y="3482344"/>
            <a:ext cx="3029850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DB128B8D-4433-B2D3-8692-380FB8447E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7800" y="4806292"/>
            <a:ext cx="3029850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D07E4918-859A-C015-91FC-7468161E3D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" y="724844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958279B1-5F88-9920-6B86-FF48038CE1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4800" y="2106461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0E99209E-3FB0-B917-35E1-04FED0526B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04800" y="3482344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02189042-D8A9-0154-C2F2-0B0CED24A6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4800" y="4806292"/>
            <a:ext cx="723000" cy="962684"/>
          </a:xfrm>
        </p:spPr>
        <p:txBody>
          <a:bodyPr anchor="t" anchorCtr="0"/>
          <a:lstStyle>
            <a:lvl1pPr>
              <a:spcBef>
                <a:spcPts val="300"/>
              </a:spcBef>
              <a:defRPr sz="3600" b="0">
                <a:solidFill>
                  <a:srgbClr val="02355A"/>
                </a:solidFill>
                <a:latin typeface="+mj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chemeClr val="tx2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8685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6" y="5768975"/>
            <a:ext cx="5900605" cy="365125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E1B85BB8-4393-BC66-B4FF-801449913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7" y="1219201"/>
            <a:ext cx="3624408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7EDE9B4E-537B-E0B0-C4DB-0D95B8828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797" y="2414898"/>
            <a:ext cx="3624408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A69E259-7852-EFDF-8192-66328EFFEB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97" y="3610595"/>
            <a:ext cx="3624408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1DD9120-B068-0899-D633-842668897D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797" y="4806291"/>
            <a:ext cx="3624408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5C1F92D-6FE9-8836-F453-891297070CFB}"/>
              </a:ext>
            </a:extLst>
          </p:cNvPr>
          <p:cNvGrpSpPr/>
          <p:nvPr userDrawn="1"/>
        </p:nvGrpSpPr>
        <p:grpSpPr>
          <a:xfrm>
            <a:off x="6074697" y="1219200"/>
            <a:ext cx="5782355" cy="4373770"/>
            <a:chOff x="1549047" y="1642531"/>
            <a:chExt cx="5782355" cy="437377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317D88F-96E7-4AD7-BD83-7A22337F8FFC}"/>
                </a:ext>
              </a:extLst>
            </p:cNvPr>
            <p:cNvSpPr/>
            <p:nvPr/>
          </p:nvSpPr>
          <p:spPr>
            <a:xfrm>
              <a:off x="1679751" y="1775876"/>
              <a:ext cx="5511450" cy="4098849"/>
            </a:xfrm>
            <a:prstGeom prst="roundRect">
              <a:avLst>
                <a:gd name="adj" fmla="val 3589"/>
              </a:avLst>
            </a:prstGeom>
            <a:solidFill>
              <a:srgbClr val="EB9F0A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solidFill>
                  <a:srgbClr val="EB9F0A"/>
                </a:solidFill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0" name="Straight Connector 29">
              <a:extLst>
                <a:ext uri="{FF2B5EF4-FFF2-40B4-BE49-F238E27FC236}">
                  <a16:creationId xmlns:a16="http://schemas.microsoft.com/office/drawing/2014/main" id="{145318AE-6408-4053-8034-1E9D1CAEE9FD}"/>
                </a:ext>
              </a:extLst>
            </p:cNvPr>
            <p:cNvSpPr/>
            <p:nvPr/>
          </p:nvSpPr>
          <p:spPr>
            <a:xfrm>
              <a:off x="4465935" y="1712631"/>
              <a:ext cx="0" cy="4208827"/>
            </a:xfrm>
            <a:prstGeom prst="line">
              <a:avLst/>
            </a:prstGeom>
            <a:noFill/>
            <a:ln w="19050" cap="flat">
              <a:solidFill>
                <a:srgbClr val="954F09"/>
              </a:solidFill>
              <a:prstDash val="solid"/>
              <a:round/>
            </a:ln>
          </p:spPr>
          <p:txBody>
            <a:bodyPr vert="horz" wrap="none" lIns="900" tIns="900" rIns="900" bIns="9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3" name="Straight Connector 32">
              <a:extLst>
                <a:ext uri="{FF2B5EF4-FFF2-40B4-BE49-F238E27FC236}">
                  <a16:creationId xmlns:a16="http://schemas.microsoft.com/office/drawing/2014/main" id="{00A0533C-44E6-4F69-86FF-781C7ABC43CF}"/>
                </a:ext>
              </a:extLst>
            </p:cNvPr>
            <p:cNvSpPr/>
            <p:nvPr/>
          </p:nvSpPr>
          <p:spPr>
            <a:xfrm flipH="1">
              <a:off x="1619147" y="3825301"/>
              <a:ext cx="5572054" cy="0"/>
            </a:xfrm>
            <a:prstGeom prst="line">
              <a:avLst/>
            </a:prstGeom>
            <a:noFill/>
            <a:ln w="19050" cap="flat">
              <a:solidFill>
                <a:srgbClr val="954F09"/>
              </a:solidFill>
              <a:prstDash val="solid"/>
              <a:round/>
            </a:ln>
          </p:spPr>
          <p:txBody>
            <a:bodyPr vert="horz" wrap="none" lIns="900" tIns="900" rIns="900" bIns="9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1C9B0DB-F070-4AA7-B572-F133C208612B}"/>
                </a:ext>
              </a:extLst>
            </p:cNvPr>
            <p:cNvSpPr/>
            <p:nvPr/>
          </p:nvSpPr>
          <p:spPr>
            <a:xfrm>
              <a:off x="4384305" y="1642531"/>
              <a:ext cx="162633" cy="14020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2" h="226">
                  <a:moveTo>
                    <a:pt x="131" y="0"/>
                  </a:moveTo>
                  <a:lnTo>
                    <a:pt x="0" y="226"/>
                  </a:lnTo>
                  <a:lnTo>
                    <a:pt x="262" y="226"/>
                  </a:ln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67529EF-0A17-43D4-A9BD-2D0E4264C893}"/>
                </a:ext>
              </a:extLst>
            </p:cNvPr>
            <p:cNvSpPr/>
            <p:nvPr/>
          </p:nvSpPr>
          <p:spPr>
            <a:xfrm>
              <a:off x="7191201" y="3744296"/>
              <a:ext cx="140201" cy="16201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6" h="261">
                  <a:moveTo>
                    <a:pt x="226" y="130"/>
                  </a:moveTo>
                  <a:lnTo>
                    <a:pt x="0" y="0"/>
                  </a:lnTo>
                  <a:lnTo>
                    <a:pt x="0" y="261"/>
                  </a:ln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7725938-EC3E-44B4-9EB5-41DD24B79310}"/>
                </a:ext>
              </a:extLst>
            </p:cNvPr>
            <p:cNvSpPr/>
            <p:nvPr/>
          </p:nvSpPr>
          <p:spPr>
            <a:xfrm>
              <a:off x="4384305" y="5876100"/>
              <a:ext cx="162633" cy="14020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2" h="226">
                  <a:moveTo>
                    <a:pt x="131" y="226"/>
                  </a:moveTo>
                  <a:lnTo>
                    <a:pt x="2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2C6845F-090B-40B0-A362-7A15965D38E0}"/>
                </a:ext>
              </a:extLst>
            </p:cNvPr>
            <p:cNvSpPr/>
            <p:nvPr/>
          </p:nvSpPr>
          <p:spPr>
            <a:xfrm>
              <a:off x="1549047" y="3759251"/>
              <a:ext cx="140201" cy="16201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6" h="261">
                  <a:moveTo>
                    <a:pt x="0" y="130"/>
                  </a:moveTo>
                  <a:lnTo>
                    <a:pt x="226" y="261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accent5"/>
            </a:solidFill>
            <a:ln cap="flat">
              <a:noFill/>
              <a:prstDash val="solid"/>
            </a:ln>
          </p:spPr>
          <p:txBody>
            <a:bodyPr vert="horz" wrap="none" lIns="45000" tIns="22500" rIns="45000" bIns="22500" anchor="ctr" anchorCtr="1" compatLnSpc="0"/>
            <a:lstStyle/>
            <a:p>
              <a:pPr hangingPunct="0"/>
              <a:endParaRPr lang="en-US" sz="900">
                <a:latin typeface="+mn-lt"/>
                <a:ea typeface="Microsoft YaHei" pitchFamily="2"/>
                <a:cs typeface="Lucida Sans" pitchFamily="2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04EDABC-D71B-7C1F-8A30-770BAE0FC7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76182" y="5768854"/>
            <a:ext cx="4569888" cy="365125"/>
          </a:xfrm>
        </p:spPr>
        <p:txBody>
          <a:bodyPr/>
          <a:lstStyle>
            <a:lvl1pPr algn="ctr"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39B2A47-934D-5374-A0F4-C07FE9977E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16200000">
            <a:off x="3754620" y="3223456"/>
            <a:ext cx="4106948" cy="365125"/>
          </a:xfrm>
        </p:spPr>
        <p:txBody>
          <a:bodyPr/>
          <a:lstStyle>
            <a:lvl1pPr algn="ctr"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91AD4326-F4E9-9C47-2DA9-4993909B6E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5401" y="1635778"/>
            <a:ext cx="2786183" cy="3651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E1810209-D8A6-FD38-26E5-67C424E5E7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1272" y="1635778"/>
            <a:ext cx="2725580" cy="3651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3F83BD9B-E629-9B75-7C70-7525AED611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05401" y="4716434"/>
            <a:ext cx="2786183" cy="3651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E116D7F-5F53-06D7-CE87-23C28CF9057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91271" y="4716434"/>
            <a:ext cx="2786183" cy="3651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77C12A7B-9EF8-AEDF-2575-EA5DA7BEF6F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62673" y="2142861"/>
            <a:ext cx="1671638" cy="962685"/>
          </a:xfrm>
        </p:spPr>
        <p:txBody>
          <a:bodyPr/>
          <a:lstStyle>
            <a:lvl1pPr algn="ctr">
              <a:defRPr sz="6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4B65FD40-169F-F326-47E8-1432DD48D5E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18243" y="2142861"/>
            <a:ext cx="1671638" cy="962685"/>
          </a:xfrm>
        </p:spPr>
        <p:txBody>
          <a:bodyPr/>
          <a:lstStyle>
            <a:lvl1pPr algn="ctr">
              <a:defRPr sz="6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4FA2F5BF-753D-6582-5F26-C36630AB82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62673" y="3625840"/>
            <a:ext cx="1671638" cy="962685"/>
          </a:xfrm>
        </p:spPr>
        <p:txBody>
          <a:bodyPr/>
          <a:lstStyle>
            <a:lvl1pPr algn="ctr">
              <a:defRPr sz="6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8D063A49-5C1A-306D-511F-86622856121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518243" y="3625840"/>
            <a:ext cx="1671638" cy="962685"/>
          </a:xfrm>
        </p:spPr>
        <p:txBody>
          <a:bodyPr/>
          <a:lstStyle>
            <a:lvl1pPr algn="ctr">
              <a:defRPr sz="6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469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724845"/>
            <a:ext cx="6358760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797" y="5768975"/>
            <a:ext cx="6358762" cy="365125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8594"/>
            <a:ext cx="6358760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E1B85BB8-4393-BC66-B4FF-801449913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7" y="1219201"/>
            <a:ext cx="5161580" cy="962684"/>
          </a:xfrm>
        </p:spPr>
        <p:txBody>
          <a:bodyPr anchor="ctr" anchorCtr="0"/>
          <a:lstStyle>
            <a:lvl1pPr>
              <a:spcBef>
                <a:spcPts val="300"/>
              </a:spcBef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7EDE9B4E-537B-E0B0-C4DB-0D95B8828F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797" y="2414898"/>
            <a:ext cx="5161580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A69E259-7852-EFDF-8192-66328EFFEB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97" y="3610595"/>
            <a:ext cx="5161580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51DD9120-B068-0899-D633-842668897D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797" y="4806291"/>
            <a:ext cx="5161580" cy="962684"/>
          </a:xfrm>
        </p:spPr>
        <p:txBody>
          <a:bodyPr anchor="ctr" anchorCtr="0"/>
          <a:lstStyle>
            <a:lvl1pPr>
              <a:defRPr b="1">
                <a:solidFill>
                  <a:srgbClr val="02355A"/>
                </a:solidFill>
                <a:latin typeface="+mn-lt"/>
              </a:defRPr>
            </a:lvl1pPr>
            <a:lvl2pPr marL="0" indent="0">
              <a:spcBef>
                <a:spcPts val="300"/>
              </a:spcBef>
              <a:buNone/>
              <a:defRPr b="0">
                <a:solidFill>
                  <a:srgbClr val="02355A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1CCA079-F015-9D0B-435B-8B533B1E528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967728" y="248594"/>
            <a:ext cx="4919472" cy="5885506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478656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 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77A123-21DA-40CE-B431-92CC45964013}"/>
              </a:ext>
            </a:extLst>
          </p:cNvPr>
          <p:cNvSpPr/>
          <p:nvPr userDrawn="1"/>
        </p:nvSpPr>
        <p:spPr>
          <a:xfrm>
            <a:off x="304796" y="1523996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368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680CE"/>
              </a:solidFill>
              <a:latin typeface="+mn-lt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41FAAD-7AC8-731A-123A-BE82562493F6}"/>
              </a:ext>
            </a:extLst>
          </p:cNvPr>
          <p:cNvSpPr/>
          <p:nvPr userDrawn="1"/>
        </p:nvSpPr>
        <p:spPr>
          <a:xfrm>
            <a:off x="304796" y="3060696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EC9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EB9F"/>
              </a:solidFill>
              <a:latin typeface="+mn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AC9BC4-68A6-9698-3277-84C08E3A4FE3}"/>
              </a:ext>
            </a:extLst>
          </p:cNvPr>
          <p:cNvSpPr/>
          <p:nvPr userDrawn="1"/>
        </p:nvSpPr>
        <p:spPr>
          <a:xfrm>
            <a:off x="304796" y="4567234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5D9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910D"/>
              </a:solidFill>
              <a:latin typeface="+mn-lt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BE099A-50C1-905E-4C39-DB7B4D4FBE6B}"/>
              </a:ext>
            </a:extLst>
          </p:cNvPr>
          <p:cNvSpPr/>
          <p:nvPr userDrawn="1"/>
        </p:nvSpPr>
        <p:spPr>
          <a:xfrm>
            <a:off x="6548624" y="1523996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023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4FBEE3E-9113-6772-A9D0-E842B248D267}"/>
              </a:ext>
            </a:extLst>
          </p:cNvPr>
          <p:cNvSpPr/>
          <p:nvPr userDrawn="1"/>
        </p:nvSpPr>
        <p:spPr>
          <a:xfrm>
            <a:off x="6548624" y="3060696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C5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54F09"/>
              </a:solidFill>
              <a:latin typeface="+mn-l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F44D307-3B59-B3A7-B673-5E599BB053D3}"/>
              </a:ext>
            </a:extLst>
          </p:cNvPr>
          <p:cNvSpPr/>
          <p:nvPr userDrawn="1"/>
        </p:nvSpPr>
        <p:spPr>
          <a:xfrm>
            <a:off x="6548624" y="4567234"/>
            <a:ext cx="5338576" cy="1231905"/>
          </a:xfrm>
          <a:prstGeom prst="roundRect">
            <a:avLst>
              <a:gd name="adj" fmla="val 8135"/>
            </a:avLst>
          </a:prstGeom>
          <a:solidFill>
            <a:srgbClr val="0F44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E440E"/>
              </a:solidFill>
              <a:latin typeface="+mn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8E352DA-FF04-36BF-CDB8-9D168B369D23}"/>
              </a:ext>
            </a:extLst>
          </p:cNvPr>
          <p:cNvCxnSpPr/>
          <p:nvPr userDrawn="1"/>
        </p:nvCxnSpPr>
        <p:spPr>
          <a:xfrm>
            <a:off x="5822731" y="2144110"/>
            <a:ext cx="546538" cy="0"/>
          </a:xfrm>
          <a:prstGeom prst="line">
            <a:avLst/>
          </a:prstGeom>
          <a:ln w="22225">
            <a:solidFill>
              <a:srgbClr val="023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08CA50-6DC2-DB93-2A7F-967901CC7BFC}"/>
              </a:ext>
            </a:extLst>
          </p:cNvPr>
          <p:cNvCxnSpPr>
            <a:cxnSpLocks/>
          </p:cNvCxnSpPr>
          <p:nvPr userDrawn="1"/>
        </p:nvCxnSpPr>
        <p:spPr>
          <a:xfrm>
            <a:off x="5822731" y="3676648"/>
            <a:ext cx="546538" cy="0"/>
          </a:xfrm>
          <a:prstGeom prst="line">
            <a:avLst/>
          </a:prstGeom>
          <a:ln w="22225">
            <a:solidFill>
              <a:srgbClr val="023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5482F3-BE7A-6063-3F74-E7CFE37C5D68}"/>
              </a:ext>
            </a:extLst>
          </p:cNvPr>
          <p:cNvCxnSpPr>
            <a:cxnSpLocks/>
          </p:cNvCxnSpPr>
          <p:nvPr userDrawn="1"/>
        </p:nvCxnSpPr>
        <p:spPr>
          <a:xfrm>
            <a:off x="5822731" y="5183186"/>
            <a:ext cx="546538" cy="0"/>
          </a:xfrm>
          <a:prstGeom prst="line">
            <a:avLst/>
          </a:prstGeom>
          <a:ln w="22225">
            <a:solidFill>
              <a:srgbClr val="023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F61755C0-BE8F-2307-55C1-F1CF08EC24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438" y="1523995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79E63985-202E-44C4-FEF8-9D09D8A72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2438" y="3071201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24A33675-CF40-5496-4117-515D5D08FE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2438" y="4579929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5CA7CEAA-CD1C-AE53-D999-47F849F9E1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26621" y="4579929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57D78F3C-11F0-1F5A-39DD-CA19C0DCE5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26621" y="3071201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77DD4C1D-1F57-6816-8675-584DA58C24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26621" y="1523995"/>
            <a:ext cx="5012941" cy="1201740"/>
          </a:xfrm>
        </p:spPr>
        <p:txBody>
          <a:bodyPr anchor="ctr" anchorCtr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b="0">
                <a:solidFill>
                  <a:schemeClr val="bg1"/>
                </a:solidFill>
                <a:latin typeface="+mn-lt"/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71594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pid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7" name="Table Placeholder 86">
            <a:extLst>
              <a:ext uri="{FF2B5EF4-FFF2-40B4-BE49-F238E27FC236}">
                <a16:creationId xmlns:a16="http://schemas.microsoft.com/office/drawing/2014/main" id="{1158F129-D433-505A-834D-F1C3765D3D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04800" y="1219200"/>
            <a:ext cx="11582400" cy="43815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4051865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253FB15-19C8-A7EC-E4EC-F6482638BC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7" y="3119438"/>
            <a:ext cx="2255708" cy="461962"/>
          </a:xfrm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654400E-B53D-8059-9566-541C53069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60504" y="3119438"/>
            <a:ext cx="2255708" cy="461962"/>
          </a:xfrm>
        </p:spPr>
        <p:txBody>
          <a:bodyPr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F907908-FD27-6EBB-EF57-3A8A63BEA8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21142" y="3119438"/>
            <a:ext cx="2255708" cy="461962"/>
          </a:xfrm>
        </p:spPr>
        <p:txBody>
          <a:bodyPr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08CE324-7B00-31E0-10BA-65D6277F44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1778" y="3119438"/>
            <a:ext cx="2255708" cy="461962"/>
          </a:xfrm>
        </p:spPr>
        <p:txBody>
          <a:bodyPr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9211C258-4F36-FFD3-FBAB-675B7DFC6D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37486" y="3119438"/>
            <a:ext cx="2255708" cy="461962"/>
          </a:xfrm>
        </p:spPr>
        <p:txBody>
          <a:bodyPr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36">
            <a:extLst>
              <a:ext uri="{FF2B5EF4-FFF2-40B4-BE49-F238E27FC236}">
                <a16:creationId xmlns:a16="http://schemas.microsoft.com/office/drawing/2014/main" id="{1F8816AA-0C4B-5FCB-874A-6B1A61B8F20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16024" y="1661854"/>
            <a:ext cx="1137122" cy="1139753"/>
          </a:xfrm>
        </p:spPr>
        <p:txBody>
          <a:bodyPr anchor="ctr" anchorCtr="0"/>
          <a:lstStyle>
            <a:lvl1pPr algn="ctr">
              <a:defRPr sz="1050"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36">
            <a:extLst>
              <a:ext uri="{FF2B5EF4-FFF2-40B4-BE49-F238E27FC236}">
                <a16:creationId xmlns:a16="http://schemas.microsoft.com/office/drawing/2014/main" id="{605A5A87-0D4E-520E-B859-0E375CDF52D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73364" y="1661854"/>
            <a:ext cx="1133856" cy="1143000"/>
          </a:xfrm>
        </p:spPr>
        <p:txBody>
          <a:bodyPr anchor="ctr" anchorCtr="0"/>
          <a:lstStyle>
            <a:lvl1pPr algn="ctr">
              <a:defRPr sz="1050"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36">
            <a:extLst>
              <a:ext uri="{FF2B5EF4-FFF2-40B4-BE49-F238E27FC236}">
                <a16:creationId xmlns:a16="http://schemas.microsoft.com/office/drawing/2014/main" id="{093DCEF5-69FD-9757-09A8-261C1347344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27438" y="1661854"/>
            <a:ext cx="1133856" cy="1143000"/>
          </a:xfrm>
        </p:spPr>
        <p:txBody>
          <a:bodyPr anchor="ctr" anchorCtr="0"/>
          <a:lstStyle>
            <a:lvl1pPr algn="ctr">
              <a:defRPr sz="1050"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Picture Placeholder 36">
            <a:extLst>
              <a:ext uri="{FF2B5EF4-FFF2-40B4-BE49-F238E27FC236}">
                <a16:creationId xmlns:a16="http://schemas.microsoft.com/office/drawing/2014/main" id="{A5520BD3-FC13-0F18-FBD0-1F903A2423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781512" y="1661854"/>
            <a:ext cx="1133856" cy="1143000"/>
          </a:xfrm>
        </p:spPr>
        <p:txBody>
          <a:bodyPr anchor="ctr" anchorCtr="0"/>
          <a:lstStyle>
            <a:lvl1pPr algn="ctr">
              <a:defRPr sz="1050"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Picture Placeholder 36">
            <a:extLst>
              <a:ext uri="{FF2B5EF4-FFF2-40B4-BE49-F238E27FC236}">
                <a16:creationId xmlns:a16="http://schemas.microsoft.com/office/drawing/2014/main" id="{7E748CC5-F80E-F45D-8C3A-966D944F439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042120" y="1661854"/>
            <a:ext cx="1133856" cy="1143000"/>
          </a:xfrm>
        </p:spPr>
        <p:txBody>
          <a:bodyPr anchor="ctr" anchorCtr="0"/>
          <a:lstStyle>
            <a:lvl1pPr algn="ctr">
              <a:defRPr sz="1050"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6CAC9987-74C6-FFF3-079F-2B8BCC6A4D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6638" y="3890983"/>
            <a:ext cx="2161104" cy="940038"/>
          </a:xfrm>
        </p:spPr>
        <p:txBody>
          <a:bodyPr anchor="t" anchorCtr="0"/>
          <a:lstStyle>
            <a:lvl1pPr algn="ctr">
              <a:defRPr sz="1400" b="1">
                <a:solidFill>
                  <a:srgbClr val="02355A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rgbClr val="02355A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531D2E60-3E17-7047-42B5-498FEE3EB36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759740" y="3890983"/>
            <a:ext cx="2161104" cy="940038"/>
          </a:xfrm>
        </p:spPr>
        <p:txBody>
          <a:bodyPr anchor="t" anchorCtr="0"/>
          <a:lstStyle>
            <a:lvl1pPr algn="ctr">
              <a:defRPr sz="1400" b="1">
                <a:solidFill>
                  <a:srgbClr val="02355A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rgbClr val="02355A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133B2F21-306C-FB7E-BFD7-AF967BD708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15447" y="3890983"/>
            <a:ext cx="2161104" cy="940038"/>
          </a:xfrm>
        </p:spPr>
        <p:txBody>
          <a:bodyPr anchor="t" anchorCtr="0"/>
          <a:lstStyle>
            <a:lvl1pPr algn="ctr">
              <a:defRPr sz="1400" b="1">
                <a:solidFill>
                  <a:srgbClr val="02355A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rgbClr val="02355A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466CE76C-D853-BB68-7C66-EFF93CA4217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526863" y="3890983"/>
            <a:ext cx="2161104" cy="940038"/>
          </a:xfrm>
        </p:spPr>
        <p:txBody>
          <a:bodyPr anchor="t" anchorCtr="0"/>
          <a:lstStyle>
            <a:lvl1pPr algn="ctr">
              <a:defRPr sz="1400" b="1">
                <a:solidFill>
                  <a:srgbClr val="02355A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rgbClr val="02355A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31">
            <a:extLst>
              <a:ext uri="{FF2B5EF4-FFF2-40B4-BE49-F238E27FC236}">
                <a16:creationId xmlns:a16="http://schemas.microsoft.com/office/drawing/2014/main" id="{FD48FB29-192A-57E7-6DEA-AB4C616761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71154" y="3890983"/>
            <a:ext cx="2161104" cy="940038"/>
          </a:xfrm>
        </p:spPr>
        <p:txBody>
          <a:bodyPr anchor="t" anchorCtr="0"/>
          <a:lstStyle>
            <a:lvl1pPr algn="ctr">
              <a:defRPr sz="1400" b="1">
                <a:solidFill>
                  <a:srgbClr val="02355A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rgbClr val="02355A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32864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 Timeline w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28C04A0-03E1-2D7E-30C7-65B4A3C38087}"/>
              </a:ext>
            </a:extLst>
          </p:cNvPr>
          <p:cNvSpPr/>
          <p:nvPr userDrawn="1"/>
        </p:nvSpPr>
        <p:spPr>
          <a:xfrm>
            <a:off x="2560507" y="2139144"/>
            <a:ext cx="2559570" cy="463201"/>
          </a:xfrm>
          <a:custGeom>
            <a:avLst/>
            <a:gdLst>
              <a:gd name="connsiteX0" fmla="*/ 0 w 2364087"/>
              <a:gd name="connsiteY0" fmla="*/ 0 h 427825"/>
              <a:gd name="connsiteX1" fmla="*/ 568520 w 2364087"/>
              <a:gd name="connsiteY1" fmla="*/ 0 h 427825"/>
              <a:gd name="connsiteX2" fmla="*/ 959593 w 2364087"/>
              <a:gd name="connsiteY2" fmla="*/ 0 h 427825"/>
              <a:gd name="connsiteX3" fmla="*/ 1403871 w 2364087"/>
              <a:gd name="connsiteY3" fmla="*/ 0 h 427825"/>
              <a:gd name="connsiteX4" fmla="*/ 1796191 w 2364087"/>
              <a:gd name="connsiteY4" fmla="*/ 0 h 427825"/>
              <a:gd name="connsiteX5" fmla="*/ 2075586 w 2364087"/>
              <a:gd name="connsiteY5" fmla="*/ 0 h 427825"/>
              <a:gd name="connsiteX6" fmla="*/ 2083064 w 2364087"/>
              <a:gd name="connsiteY6" fmla="*/ 0 h 427825"/>
              <a:gd name="connsiteX7" fmla="*/ 2364087 w 2364087"/>
              <a:gd name="connsiteY7" fmla="*/ 213913 h 427825"/>
              <a:gd name="connsiteX8" fmla="*/ 2083064 w 2364087"/>
              <a:gd name="connsiteY8" fmla="*/ 427825 h 427825"/>
              <a:gd name="connsiteX9" fmla="*/ 2075586 w 2364087"/>
              <a:gd name="connsiteY9" fmla="*/ 427825 h 427825"/>
              <a:gd name="connsiteX10" fmla="*/ 0 w 2364087"/>
              <a:gd name="connsiteY10" fmla="*/ 427825 h 427825"/>
              <a:gd name="connsiteX11" fmla="*/ 281023 w 2364087"/>
              <a:gd name="connsiteY11" fmla="*/ 213913 h 42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4087" h="427825">
                <a:moveTo>
                  <a:pt x="0" y="0"/>
                </a:moveTo>
                <a:lnTo>
                  <a:pt x="568520" y="0"/>
                </a:lnTo>
                <a:lnTo>
                  <a:pt x="959593" y="0"/>
                </a:lnTo>
                <a:lnTo>
                  <a:pt x="1403871" y="0"/>
                </a:lnTo>
                <a:lnTo>
                  <a:pt x="1796191" y="0"/>
                </a:lnTo>
                <a:lnTo>
                  <a:pt x="2075586" y="0"/>
                </a:lnTo>
                <a:lnTo>
                  <a:pt x="2083064" y="0"/>
                </a:lnTo>
                <a:lnTo>
                  <a:pt x="2364087" y="213913"/>
                </a:lnTo>
                <a:lnTo>
                  <a:pt x="2083064" y="427825"/>
                </a:lnTo>
                <a:lnTo>
                  <a:pt x="2075586" y="427825"/>
                </a:lnTo>
                <a:lnTo>
                  <a:pt x="0" y="427825"/>
                </a:lnTo>
                <a:lnTo>
                  <a:pt x="281023" y="213913"/>
                </a:lnTo>
                <a:close/>
              </a:path>
            </a:pathLst>
          </a:custGeom>
          <a:solidFill>
            <a:srgbClr val="368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ctr">
            <a:noAutofit/>
          </a:bodyPr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CE8B726-14BD-9D58-9E99-FBCF5949453F}"/>
              </a:ext>
            </a:extLst>
          </p:cNvPr>
          <p:cNvSpPr/>
          <p:nvPr userDrawn="1"/>
        </p:nvSpPr>
        <p:spPr>
          <a:xfrm>
            <a:off x="304800" y="2138806"/>
            <a:ext cx="2559570" cy="463877"/>
          </a:xfrm>
          <a:custGeom>
            <a:avLst/>
            <a:gdLst>
              <a:gd name="connsiteX0" fmla="*/ 0 w 2364087"/>
              <a:gd name="connsiteY0" fmla="*/ 0 h 428449"/>
              <a:gd name="connsiteX1" fmla="*/ 2075586 w 2364087"/>
              <a:gd name="connsiteY1" fmla="*/ 0 h 428449"/>
              <a:gd name="connsiteX2" fmla="*/ 2083064 w 2364087"/>
              <a:gd name="connsiteY2" fmla="*/ 0 h 428449"/>
              <a:gd name="connsiteX3" fmla="*/ 2364087 w 2364087"/>
              <a:gd name="connsiteY3" fmla="*/ 213913 h 428449"/>
              <a:gd name="connsiteX4" fmla="*/ 2083064 w 2364087"/>
              <a:gd name="connsiteY4" fmla="*/ 427825 h 428449"/>
              <a:gd name="connsiteX5" fmla="*/ 2075586 w 2364087"/>
              <a:gd name="connsiteY5" fmla="*/ 427825 h 428449"/>
              <a:gd name="connsiteX6" fmla="*/ 1929549 w 2364087"/>
              <a:gd name="connsiteY6" fmla="*/ 427825 h 428449"/>
              <a:gd name="connsiteX7" fmla="*/ 1929549 w 2364087"/>
              <a:gd name="connsiteY7" fmla="*/ 428449 h 428449"/>
              <a:gd name="connsiteX8" fmla="*/ 433988 w 2364087"/>
              <a:gd name="connsiteY8" fmla="*/ 428449 h 428449"/>
              <a:gd name="connsiteX9" fmla="*/ 433988 w 2364087"/>
              <a:gd name="connsiteY9" fmla="*/ 427825 h 428449"/>
              <a:gd name="connsiteX10" fmla="*/ 0 w 2364087"/>
              <a:gd name="connsiteY10" fmla="*/ 427825 h 428449"/>
              <a:gd name="connsiteX11" fmla="*/ 0 w 2364087"/>
              <a:gd name="connsiteY11" fmla="*/ 213913 h 428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4087" h="428449">
                <a:moveTo>
                  <a:pt x="0" y="0"/>
                </a:moveTo>
                <a:lnTo>
                  <a:pt x="2075586" y="0"/>
                </a:lnTo>
                <a:lnTo>
                  <a:pt x="2083064" y="0"/>
                </a:lnTo>
                <a:lnTo>
                  <a:pt x="2364087" y="213913"/>
                </a:lnTo>
                <a:lnTo>
                  <a:pt x="2083064" y="427825"/>
                </a:lnTo>
                <a:lnTo>
                  <a:pt x="2075586" y="427825"/>
                </a:lnTo>
                <a:lnTo>
                  <a:pt x="1929549" y="427825"/>
                </a:lnTo>
                <a:lnTo>
                  <a:pt x="1929549" y="428449"/>
                </a:lnTo>
                <a:lnTo>
                  <a:pt x="433988" y="428449"/>
                </a:lnTo>
                <a:lnTo>
                  <a:pt x="433988" y="427825"/>
                </a:lnTo>
                <a:lnTo>
                  <a:pt x="0" y="427825"/>
                </a:lnTo>
                <a:lnTo>
                  <a:pt x="0" y="213913"/>
                </a:lnTo>
                <a:close/>
              </a:path>
            </a:pathLst>
          </a:custGeom>
          <a:solidFill>
            <a:srgbClr val="EC9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ctr">
            <a:noAutofit/>
          </a:bodyPr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01ED468-0A51-9EAF-2747-6A58BD89AA5B}"/>
              </a:ext>
            </a:extLst>
          </p:cNvPr>
          <p:cNvSpPr/>
          <p:nvPr userDrawn="1"/>
        </p:nvSpPr>
        <p:spPr>
          <a:xfrm>
            <a:off x="7071921" y="2139144"/>
            <a:ext cx="2559570" cy="463201"/>
          </a:xfrm>
          <a:custGeom>
            <a:avLst/>
            <a:gdLst>
              <a:gd name="connsiteX0" fmla="*/ 0 w 2364087"/>
              <a:gd name="connsiteY0" fmla="*/ 0 h 427825"/>
              <a:gd name="connsiteX1" fmla="*/ 568520 w 2364087"/>
              <a:gd name="connsiteY1" fmla="*/ 0 h 427825"/>
              <a:gd name="connsiteX2" fmla="*/ 959593 w 2364087"/>
              <a:gd name="connsiteY2" fmla="*/ 0 h 427825"/>
              <a:gd name="connsiteX3" fmla="*/ 1403871 w 2364087"/>
              <a:gd name="connsiteY3" fmla="*/ 0 h 427825"/>
              <a:gd name="connsiteX4" fmla="*/ 1796191 w 2364087"/>
              <a:gd name="connsiteY4" fmla="*/ 0 h 427825"/>
              <a:gd name="connsiteX5" fmla="*/ 2075586 w 2364087"/>
              <a:gd name="connsiteY5" fmla="*/ 0 h 427825"/>
              <a:gd name="connsiteX6" fmla="*/ 2083064 w 2364087"/>
              <a:gd name="connsiteY6" fmla="*/ 0 h 427825"/>
              <a:gd name="connsiteX7" fmla="*/ 2364087 w 2364087"/>
              <a:gd name="connsiteY7" fmla="*/ 213913 h 427825"/>
              <a:gd name="connsiteX8" fmla="*/ 2083064 w 2364087"/>
              <a:gd name="connsiteY8" fmla="*/ 427825 h 427825"/>
              <a:gd name="connsiteX9" fmla="*/ 2075586 w 2364087"/>
              <a:gd name="connsiteY9" fmla="*/ 427825 h 427825"/>
              <a:gd name="connsiteX10" fmla="*/ 0 w 2364087"/>
              <a:gd name="connsiteY10" fmla="*/ 427825 h 427825"/>
              <a:gd name="connsiteX11" fmla="*/ 281023 w 2364087"/>
              <a:gd name="connsiteY11" fmla="*/ 213913 h 42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4087" h="427825">
                <a:moveTo>
                  <a:pt x="0" y="0"/>
                </a:moveTo>
                <a:lnTo>
                  <a:pt x="568520" y="0"/>
                </a:lnTo>
                <a:lnTo>
                  <a:pt x="959593" y="0"/>
                </a:lnTo>
                <a:lnTo>
                  <a:pt x="1403871" y="0"/>
                </a:lnTo>
                <a:lnTo>
                  <a:pt x="1796191" y="0"/>
                </a:lnTo>
                <a:lnTo>
                  <a:pt x="2075586" y="0"/>
                </a:lnTo>
                <a:lnTo>
                  <a:pt x="2083064" y="0"/>
                </a:lnTo>
                <a:lnTo>
                  <a:pt x="2364087" y="213913"/>
                </a:lnTo>
                <a:lnTo>
                  <a:pt x="2083064" y="427825"/>
                </a:lnTo>
                <a:lnTo>
                  <a:pt x="2075586" y="427825"/>
                </a:lnTo>
                <a:lnTo>
                  <a:pt x="0" y="427825"/>
                </a:lnTo>
                <a:lnTo>
                  <a:pt x="281023" y="213913"/>
                </a:lnTo>
                <a:close/>
              </a:path>
            </a:pathLst>
          </a:custGeom>
          <a:solidFill>
            <a:srgbClr val="2B6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ctr">
            <a:noAutofit/>
          </a:bodyPr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FB86945-B10F-9373-1473-4BB0CDDA42A0}"/>
              </a:ext>
            </a:extLst>
          </p:cNvPr>
          <p:cNvSpPr/>
          <p:nvPr userDrawn="1"/>
        </p:nvSpPr>
        <p:spPr>
          <a:xfrm>
            <a:off x="9327630" y="2139144"/>
            <a:ext cx="2559570" cy="463201"/>
          </a:xfrm>
          <a:custGeom>
            <a:avLst/>
            <a:gdLst>
              <a:gd name="connsiteX0" fmla="*/ 0 w 2364087"/>
              <a:gd name="connsiteY0" fmla="*/ 0 h 427825"/>
              <a:gd name="connsiteX1" fmla="*/ 568520 w 2364087"/>
              <a:gd name="connsiteY1" fmla="*/ 0 h 427825"/>
              <a:gd name="connsiteX2" fmla="*/ 959593 w 2364087"/>
              <a:gd name="connsiteY2" fmla="*/ 0 h 427825"/>
              <a:gd name="connsiteX3" fmla="*/ 1403871 w 2364087"/>
              <a:gd name="connsiteY3" fmla="*/ 0 h 427825"/>
              <a:gd name="connsiteX4" fmla="*/ 1796191 w 2364087"/>
              <a:gd name="connsiteY4" fmla="*/ 0 h 427825"/>
              <a:gd name="connsiteX5" fmla="*/ 2075586 w 2364087"/>
              <a:gd name="connsiteY5" fmla="*/ 0 h 427825"/>
              <a:gd name="connsiteX6" fmla="*/ 2083064 w 2364087"/>
              <a:gd name="connsiteY6" fmla="*/ 0 h 427825"/>
              <a:gd name="connsiteX7" fmla="*/ 2364087 w 2364087"/>
              <a:gd name="connsiteY7" fmla="*/ 213913 h 427825"/>
              <a:gd name="connsiteX8" fmla="*/ 2083064 w 2364087"/>
              <a:gd name="connsiteY8" fmla="*/ 427825 h 427825"/>
              <a:gd name="connsiteX9" fmla="*/ 2075586 w 2364087"/>
              <a:gd name="connsiteY9" fmla="*/ 427825 h 427825"/>
              <a:gd name="connsiteX10" fmla="*/ 0 w 2364087"/>
              <a:gd name="connsiteY10" fmla="*/ 427825 h 427825"/>
              <a:gd name="connsiteX11" fmla="*/ 281023 w 2364087"/>
              <a:gd name="connsiteY11" fmla="*/ 213913 h 42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4087" h="427825">
                <a:moveTo>
                  <a:pt x="0" y="0"/>
                </a:moveTo>
                <a:lnTo>
                  <a:pt x="568520" y="0"/>
                </a:lnTo>
                <a:lnTo>
                  <a:pt x="959593" y="0"/>
                </a:lnTo>
                <a:lnTo>
                  <a:pt x="1403871" y="0"/>
                </a:lnTo>
                <a:lnTo>
                  <a:pt x="1796191" y="0"/>
                </a:lnTo>
                <a:lnTo>
                  <a:pt x="2075586" y="0"/>
                </a:lnTo>
                <a:lnTo>
                  <a:pt x="2083064" y="0"/>
                </a:lnTo>
                <a:lnTo>
                  <a:pt x="2364087" y="213913"/>
                </a:lnTo>
                <a:lnTo>
                  <a:pt x="2083064" y="427825"/>
                </a:lnTo>
                <a:lnTo>
                  <a:pt x="2075586" y="427825"/>
                </a:lnTo>
                <a:lnTo>
                  <a:pt x="0" y="427825"/>
                </a:lnTo>
                <a:lnTo>
                  <a:pt x="281023" y="213913"/>
                </a:lnTo>
                <a:close/>
              </a:path>
            </a:pathLst>
          </a:custGeom>
          <a:solidFill>
            <a:srgbClr val="023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ctr">
            <a:noAutofit/>
          </a:bodyPr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253FB15-19C8-A7EC-E4EC-F6482638BC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7" y="2139438"/>
            <a:ext cx="2255708" cy="461962"/>
          </a:xfrm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654400E-B53D-8059-9566-541C53069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60504" y="2139438"/>
            <a:ext cx="2255708" cy="461962"/>
          </a:xfrm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708CE324-7B00-31E0-10BA-65D6277F44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1778" y="2139438"/>
            <a:ext cx="2255708" cy="461962"/>
          </a:xfrm>
          <a:noFill/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9211C258-4F36-FFD3-FBAB-675B7DFC6D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337486" y="2139438"/>
            <a:ext cx="2255708" cy="461962"/>
          </a:xfrm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6CAC9987-74C6-FFF3-079F-2B8BCC6A4D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6638" y="948874"/>
            <a:ext cx="2161104" cy="940038"/>
          </a:xfrm>
        </p:spPr>
        <p:txBody>
          <a:bodyPr rIns="91440" anchor="b" anchorCtr="0"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buNone/>
              <a:defRPr sz="1200">
                <a:solidFill>
                  <a:schemeClr val="tx2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133B2F21-306C-FB7E-BFD7-AF967BD708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015447" y="948874"/>
            <a:ext cx="2161104" cy="940038"/>
          </a:xfrm>
        </p:spPr>
        <p:txBody>
          <a:bodyPr rIns="91440" anchor="b" anchorCtr="0"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buNone/>
              <a:defRPr sz="1200">
                <a:solidFill>
                  <a:schemeClr val="tx2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466CE76C-D853-BB68-7C66-EFF93CA4217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526863" y="948874"/>
            <a:ext cx="2161104" cy="940038"/>
          </a:xfrm>
        </p:spPr>
        <p:txBody>
          <a:bodyPr rIns="91440" anchor="b" anchorCtr="0"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buNone/>
              <a:defRPr sz="1200">
                <a:solidFill>
                  <a:schemeClr val="tx2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1">
            <a:extLst>
              <a:ext uri="{FF2B5EF4-FFF2-40B4-BE49-F238E27FC236}">
                <a16:creationId xmlns:a16="http://schemas.microsoft.com/office/drawing/2014/main" id="{104D2EB8-360F-1512-645B-A1B5AE954F2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59740" y="948874"/>
            <a:ext cx="2161104" cy="940038"/>
          </a:xfrm>
        </p:spPr>
        <p:txBody>
          <a:bodyPr rIns="91440" anchor="b" anchorCtr="0"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buNone/>
              <a:defRPr sz="1200">
                <a:solidFill>
                  <a:schemeClr val="tx2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62716F3F-8545-C3AD-DE74-223356DA57D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71154" y="948874"/>
            <a:ext cx="2161104" cy="940038"/>
          </a:xfrm>
        </p:spPr>
        <p:txBody>
          <a:bodyPr rIns="91440" anchor="b" anchorCtr="0"/>
          <a:lstStyle>
            <a:lvl1pPr algn="ctr">
              <a:defRPr sz="2000" b="0">
                <a:solidFill>
                  <a:schemeClr val="tx2"/>
                </a:solidFill>
                <a:latin typeface="+mj-lt"/>
              </a:defRPr>
            </a:lvl1pPr>
            <a:lvl2pPr marL="0" indent="0" algn="ctr">
              <a:buNone/>
              <a:defRPr sz="1200">
                <a:solidFill>
                  <a:schemeClr val="tx2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9D9F75A-F491-F816-6076-836525B860C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96888" y="2852577"/>
            <a:ext cx="2165350" cy="461962"/>
          </a:xfrm>
        </p:spPr>
        <p:txBody>
          <a:bodyPr/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BA7E14FC-7151-E0BE-7AFD-D2E2D62E77B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759740" y="2852577"/>
            <a:ext cx="2165350" cy="461962"/>
          </a:xfrm>
        </p:spPr>
        <p:txBody>
          <a:bodyPr/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65E48B52-9006-142D-7F0F-E7718BFCB96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11201" y="2852577"/>
            <a:ext cx="2165350" cy="461962"/>
          </a:xfrm>
        </p:spPr>
        <p:txBody>
          <a:bodyPr/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1B992765-5469-81A6-394B-1D35C789F82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266908" y="2852577"/>
            <a:ext cx="2165350" cy="461962"/>
          </a:xfrm>
        </p:spPr>
        <p:txBody>
          <a:bodyPr/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4C86F0EB-4936-76A8-9E93-08E6C3DDDF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522617" y="2852577"/>
            <a:ext cx="2165350" cy="461962"/>
          </a:xfrm>
        </p:spPr>
        <p:txBody>
          <a:bodyPr/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B0223B-81DF-610B-B34E-684E8E3D09A2}"/>
              </a:ext>
            </a:extLst>
          </p:cNvPr>
          <p:cNvSpPr/>
          <p:nvPr userDrawn="1"/>
        </p:nvSpPr>
        <p:spPr>
          <a:xfrm>
            <a:off x="4816214" y="2139144"/>
            <a:ext cx="2559570" cy="463201"/>
          </a:xfrm>
          <a:custGeom>
            <a:avLst/>
            <a:gdLst>
              <a:gd name="connsiteX0" fmla="*/ 0 w 2364087"/>
              <a:gd name="connsiteY0" fmla="*/ 0 h 427825"/>
              <a:gd name="connsiteX1" fmla="*/ 568520 w 2364087"/>
              <a:gd name="connsiteY1" fmla="*/ 0 h 427825"/>
              <a:gd name="connsiteX2" fmla="*/ 959593 w 2364087"/>
              <a:gd name="connsiteY2" fmla="*/ 0 h 427825"/>
              <a:gd name="connsiteX3" fmla="*/ 1403871 w 2364087"/>
              <a:gd name="connsiteY3" fmla="*/ 0 h 427825"/>
              <a:gd name="connsiteX4" fmla="*/ 1796191 w 2364087"/>
              <a:gd name="connsiteY4" fmla="*/ 0 h 427825"/>
              <a:gd name="connsiteX5" fmla="*/ 2075586 w 2364087"/>
              <a:gd name="connsiteY5" fmla="*/ 0 h 427825"/>
              <a:gd name="connsiteX6" fmla="*/ 2083064 w 2364087"/>
              <a:gd name="connsiteY6" fmla="*/ 0 h 427825"/>
              <a:gd name="connsiteX7" fmla="*/ 2364087 w 2364087"/>
              <a:gd name="connsiteY7" fmla="*/ 213913 h 427825"/>
              <a:gd name="connsiteX8" fmla="*/ 2083064 w 2364087"/>
              <a:gd name="connsiteY8" fmla="*/ 427825 h 427825"/>
              <a:gd name="connsiteX9" fmla="*/ 2075586 w 2364087"/>
              <a:gd name="connsiteY9" fmla="*/ 427825 h 427825"/>
              <a:gd name="connsiteX10" fmla="*/ 0 w 2364087"/>
              <a:gd name="connsiteY10" fmla="*/ 427825 h 427825"/>
              <a:gd name="connsiteX11" fmla="*/ 281023 w 2364087"/>
              <a:gd name="connsiteY11" fmla="*/ 213913 h 42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64087" h="427825">
                <a:moveTo>
                  <a:pt x="0" y="0"/>
                </a:moveTo>
                <a:lnTo>
                  <a:pt x="568520" y="0"/>
                </a:lnTo>
                <a:lnTo>
                  <a:pt x="959593" y="0"/>
                </a:lnTo>
                <a:lnTo>
                  <a:pt x="1403871" y="0"/>
                </a:lnTo>
                <a:lnTo>
                  <a:pt x="1796191" y="0"/>
                </a:lnTo>
                <a:lnTo>
                  <a:pt x="2075586" y="0"/>
                </a:lnTo>
                <a:lnTo>
                  <a:pt x="2083064" y="0"/>
                </a:lnTo>
                <a:lnTo>
                  <a:pt x="2364087" y="213913"/>
                </a:lnTo>
                <a:lnTo>
                  <a:pt x="2083064" y="427825"/>
                </a:lnTo>
                <a:lnTo>
                  <a:pt x="2075586" y="427825"/>
                </a:lnTo>
                <a:lnTo>
                  <a:pt x="0" y="427825"/>
                </a:lnTo>
                <a:lnTo>
                  <a:pt x="281023" y="213913"/>
                </a:lnTo>
                <a:close/>
              </a:path>
            </a:pathLst>
          </a:custGeom>
          <a:solidFill>
            <a:srgbClr val="5D9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ctr">
            <a:noAutofit/>
          </a:bodyPr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824D7A2-0A2F-B7D0-A97A-A422D087D52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920843" y="2139438"/>
            <a:ext cx="2255708" cy="461962"/>
          </a:xfrm>
        </p:spPr>
        <p:txBody>
          <a:bodyPr lIns="182880" anchor="ctr" anchorCtr="0"/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8669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48783A-CDBC-A2A8-0CA7-404193BEB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C4BDBAB-14DB-197F-8EA1-A4026CDC50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0263" y="2892425"/>
            <a:ext cx="1866900" cy="2367638"/>
          </a:xfrm>
        </p:spPr>
        <p:txBody>
          <a:bodyPr/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C3DFAD5D-F262-E524-900F-B81C0FA82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48324" y="2892425"/>
            <a:ext cx="1866900" cy="2367638"/>
          </a:xfrm>
        </p:spPr>
        <p:txBody>
          <a:bodyPr/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8F99D252-4EB7-03DB-8C58-53B69DD876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69251" y="2892425"/>
            <a:ext cx="1866900" cy="2367638"/>
          </a:xfrm>
        </p:spPr>
        <p:txBody>
          <a:bodyPr/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A2DE66A0-1FC8-776D-2462-D49E64DC1A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01852" y="2892425"/>
            <a:ext cx="1866900" cy="2367638"/>
          </a:xfrm>
        </p:spPr>
        <p:txBody>
          <a:bodyPr/>
          <a:lstStyle>
            <a:lvl1pPr algn="ctr">
              <a:defRPr sz="1400" b="1">
                <a:solidFill>
                  <a:schemeClr val="bg1"/>
                </a:solidFill>
                <a:latin typeface="+mn-lt"/>
              </a:defRPr>
            </a:lvl1pPr>
            <a:lvl2pPr marL="0" indent="0" algn="ctr">
              <a:buNone/>
              <a:defRPr sz="1200">
                <a:solidFill>
                  <a:schemeClr val="bg1"/>
                </a:solidFill>
                <a:latin typeface="+mn-lt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0" name="Picture Placeholder 36">
            <a:extLst>
              <a:ext uri="{FF2B5EF4-FFF2-40B4-BE49-F238E27FC236}">
                <a16:creationId xmlns:a16="http://schemas.microsoft.com/office/drawing/2014/main" id="{D08A5CBB-3497-CA70-D127-FA55FDAC516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492402" y="1997210"/>
            <a:ext cx="685800" cy="687387"/>
          </a:xfrm>
        </p:spPr>
        <p:txBody>
          <a:bodyPr anchor="ctr" anchorCtr="0"/>
          <a:lstStyle>
            <a:lvl1pPr algn="ctr">
              <a:defRPr sz="1050"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36">
            <a:extLst>
              <a:ext uri="{FF2B5EF4-FFF2-40B4-BE49-F238E27FC236}">
                <a16:creationId xmlns:a16="http://schemas.microsoft.com/office/drawing/2014/main" id="{9713158F-8810-66D4-768E-CBBC238CE34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67848" y="1997210"/>
            <a:ext cx="685800" cy="687387"/>
          </a:xfrm>
        </p:spPr>
        <p:txBody>
          <a:bodyPr anchor="ctr" anchorCtr="0"/>
          <a:lstStyle>
            <a:lvl1pPr algn="ctr">
              <a:defRPr sz="1050"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36">
            <a:extLst>
              <a:ext uri="{FF2B5EF4-FFF2-40B4-BE49-F238E27FC236}">
                <a16:creationId xmlns:a16="http://schemas.microsoft.com/office/drawing/2014/main" id="{2396E205-D7EC-5B8B-C662-D776223185C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57362" y="1997210"/>
            <a:ext cx="685800" cy="687387"/>
          </a:xfrm>
        </p:spPr>
        <p:txBody>
          <a:bodyPr anchor="ctr" anchorCtr="0"/>
          <a:lstStyle>
            <a:lvl1pPr algn="ctr">
              <a:defRPr sz="1050"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36">
            <a:extLst>
              <a:ext uri="{FF2B5EF4-FFF2-40B4-BE49-F238E27FC236}">
                <a16:creationId xmlns:a16="http://schemas.microsoft.com/office/drawing/2014/main" id="{292F6024-F61C-4204-37DB-DAD42342B0F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432808" y="1997210"/>
            <a:ext cx="685800" cy="687387"/>
          </a:xfrm>
        </p:spPr>
        <p:txBody>
          <a:bodyPr anchor="ctr" anchorCtr="0"/>
          <a:lstStyle>
            <a:lvl1pPr algn="ctr">
              <a:defRPr sz="1050"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8BF3F9C-F0C7-4109-DB00-AF74113D61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0898" y="1993900"/>
            <a:ext cx="685800" cy="687388"/>
          </a:xfrm>
        </p:spPr>
        <p:txBody>
          <a:bodyPr anchor="ctr" anchorCtr="0"/>
          <a:lstStyle>
            <a:lvl1pPr algn="r">
              <a:defRPr lang="en-US" sz="3800" b="0" kern="1200" spc="-145" dirty="0" smtClean="0">
                <a:solidFill>
                  <a:srgbClr val="EB9F0A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D37CBEA-5986-8685-64C5-183A3630D19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695452" y="1993900"/>
            <a:ext cx="685800" cy="687388"/>
          </a:xfrm>
        </p:spPr>
        <p:txBody>
          <a:bodyPr anchor="ctr" anchorCtr="0"/>
          <a:lstStyle>
            <a:lvl1pPr algn="r">
              <a:defRPr lang="en-US" sz="3800" b="0" kern="1200" spc="-145" dirty="0" smtClean="0">
                <a:solidFill>
                  <a:srgbClr val="3680CE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075EE09-9833-7B6A-B2A7-B69759074A1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20006" y="1993900"/>
            <a:ext cx="685800" cy="687388"/>
          </a:xfrm>
        </p:spPr>
        <p:txBody>
          <a:bodyPr anchor="ctr" anchorCtr="0"/>
          <a:lstStyle>
            <a:lvl1pPr marL="0" algn="r" defTabSz="457200" rtl="0" eaLnBrk="1" latinLnBrk="0" hangingPunct="1">
              <a:defRPr lang="en-US" sz="3800" b="0" kern="1200" spc="-145" dirty="0" smtClean="0">
                <a:solidFill>
                  <a:srgbClr val="5E910D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7D74A55F-30E7-13F2-182C-700DAD28FC0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30492" y="1993900"/>
            <a:ext cx="685800" cy="687388"/>
          </a:xfrm>
        </p:spPr>
        <p:txBody>
          <a:bodyPr anchor="ctr" anchorCtr="0"/>
          <a:lstStyle>
            <a:lvl1pPr marL="0" algn="r" defTabSz="457200" rtl="0" eaLnBrk="1" latinLnBrk="0" hangingPunct="1">
              <a:defRPr lang="en-US" sz="3800" b="0" kern="1200" spc="-145" dirty="0" smtClean="0">
                <a:solidFill>
                  <a:srgbClr val="0E440E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86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rts + Copy - Dr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Chart Placeholder 10">
            <a:extLst>
              <a:ext uri="{FF2B5EF4-FFF2-40B4-BE49-F238E27FC236}">
                <a16:creationId xmlns:a16="http://schemas.microsoft.com/office/drawing/2014/main" id="{36135DED-36D8-99A2-BEEE-C339F63E6A0A}"/>
              </a:ext>
            </a:extLst>
          </p:cNvPr>
          <p:cNvSpPr>
            <a:spLocks noGrp="1"/>
          </p:cNvSpPr>
          <p:nvPr>
            <p:ph type="chart" sz="quarter" idx="49"/>
          </p:nvPr>
        </p:nvSpPr>
        <p:spPr>
          <a:xfrm>
            <a:off x="304796" y="1219201"/>
            <a:ext cx="3657595" cy="3200400"/>
          </a:xfrm>
          <a:noFill/>
        </p:spPr>
        <p:txBody>
          <a:bodyPr/>
          <a:lstStyle>
            <a:lvl1pPr>
              <a:defRPr>
                <a:solidFill>
                  <a:srgbClr val="155798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7C648F1-B735-FA9C-BE4E-ED579776AE47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04800" y="4419601"/>
            <a:ext cx="3657584" cy="1349374"/>
          </a:xfrm>
          <a:solidFill>
            <a:srgbClr val="3680CE"/>
          </a:solidFill>
        </p:spPr>
        <p:txBody>
          <a:bodyPr lIns="182880" tIns="182880" rIns="91440"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91085A7-EBBF-EF8B-5149-D4D78AF6BD74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267186" y="4419601"/>
            <a:ext cx="3657613" cy="1349374"/>
          </a:xfrm>
          <a:solidFill>
            <a:srgbClr val="3680CE"/>
          </a:solidFill>
        </p:spPr>
        <p:txBody>
          <a:bodyPr lIns="182880" tIns="182880" rIns="91440"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CCF2C88-E784-B887-29C6-C86ABDAE698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229600" y="4419601"/>
            <a:ext cx="3657595" cy="1349374"/>
          </a:xfrm>
          <a:solidFill>
            <a:srgbClr val="3680CE"/>
          </a:solidFill>
        </p:spPr>
        <p:txBody>
          <a:bodyPr lIns="182880" tIns="182880" rIns="91440"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Chart Placeholder 10">
            <a:extLst>
              <a:ext uri="{FF2B5EF4-FFF2-40B4-BE49-F238E27FC236}">
                <a16:creationId xmlns:a16="http://schemas.microsoft.com/office/drawing/2014/main" id="{26CFC927-54B7-C5B7-E60C-38D6EE901D32}"/>
              </a:ext>
            </a:extLst>
          </p:cNvPr>
          <p:cNvSpPr>
            <a:spLocks noGrp="1"/>
          </p:cNvSpPr>
          <p:nvPr>
            <p:ph type="chart" sz="quarter" idx="53"/>
          </p:nvPr>
        </p:nvSpPr>
        <p:spPr>
          <a:xfrm>
            <a:off x="4258242" y="1219201"/>
            <a:ext cx="3657595" cy="3200400"/>
          </a:xfrm>
          <a:noFill/>
        </p:spPr>
        <p:txBody>
          <a:bodyPr/>
          <a:lstStyle>
            <a:lvl1pPr>
              <a:defRPr>
                <a:solidFill>
                  <a:srgbClr val="155798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0" name="Chart Placeholder 10">
            <a:extLst>
              <a:ext uri="{FF2B5EF4-FFF2-40B4-BE49-F238E27FC236}">
                <a16:creationId xmlns:a16="http://schemas.microsoft.com/office/drawing/2014/main" id="{E65CED6F-0B77-30C6-E22C-B8883C7FCB67}"/>
              </a:ext>
            </a:extLst>
          </p:cNvPr>
          <p:cNvSpPr>
            <a:spLocks noGrp="1"/>
          </p:cNvSpPr>
          <p:nvPr>
            <p:ph type="chart" sz="quarter" idx="54"/>
          </p:nvPr>
        </p:nvSpPr>
        <p:spPr>
          <a:xfrm>
            <a:off x="8229600" y="1219201"/>
            <a:ext cx="3657595" cy="3200400"/>
          </a:xfrm>
          <a:noFill/>
        </p:spPr>
        <p:txBody>
          <a:bodyPr/>
          <a:lstStyle>
            <a:lvl1pPr>
              <a:defRPr>
                <a:solidFill>
                  <a:srgbClr val="155798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CAB205B-7C1F-D7A8-3195-63BC129638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B2AD6C-5A9B-8507-463D-FF555734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5926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-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026F0-9A71-4943-65F5-E58B0C965B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2667000" cy="4419599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F67654-CF18-C3B4-4680-991D50FC0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174875"/>
            <a:ext cx="2667000" cy="3463925"/>
          </a:xfrm>
        </p:spPr>
        <p:txBody>
          <a:bodyPr lIns="137160" rIns="137160"/>
          <a:lstStyle>
            <a:lvl1pPr>
              <a:buClr>
                <a:srgbClr val="A6CBF0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6CBF0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A6CBF0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A6CBF0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A6CBF0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84C1C78-E80E-CE37-55BF-58BA7EFEC2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F3F8FA-B30E-7AC5-CF2D-2A2C4C6F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3137B60-E4D6-4FD2-452F-AD9D3FECC7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766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030FF7A-E0AE-C652-5648-E29D0838184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76600" y="2174875"/>
            <a:ext cx="2667000" cy="3463925"/>
          </a:xfrm>
        </p:spPr>
        <p:txBody>
          <a:bodyPr lIns="137160" rIns="137160"/>
          <a:lstStyle>
            <a:lvl1pPr>
              <a:buClr>
                <a:srgbClr val="A6CBF0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6CBF0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A6CBF0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A6CBF0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A6CBF0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4C63A6B7-9DBF-037C-DD66-D4DBFC1C28E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8C4DBECC-B53C-2396-C7B9-9A2426CCBF9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2174875"/>
            <a:ext cx="2667000" cy="3463925"/>
          </a:xfrm>
        </p:spPr>
        <p:txBody>
          <a:bodyPr lIns="137160" rIns="137160"/>
          <a:lstStyle>
            <a:lvl1pPr>
              <a:buClr>
                <a:srgbClr val="A6CBF0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6CBF0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A6CBF0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A6CBF0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A6CBF0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CF238CD9-CBB1-200B-EEB7-AFFDC9E7C8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1512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DAC83664-26A4-BA40-BB5D-4F5C9AF4742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15120" y="2174875"/>
            <a:ext cx="2667000" cy="3463925"/>
          </a:xfrm>
        </p:spPr>
        <p:txBody>
          <a:bodyPr lIns="137160" rIns="137160"/>
          <a:lstStyle>
            <a:lvl1pPr>
              <a:buClr>
                <a:srgbClr val="A6CBF0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6CBF0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A6CBF0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A6CBF0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A6CBF0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74035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-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7F4FE5B-5F8E-E216-8BAC-205762A75B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F50471-D763-CA74-F405-ACED46EF9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7971E76-12A2-661B-FACD-6C2123716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DA9835B-7401-6A30-DB0D-556D82CC1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174875"/>
            <a:ext cx="2667000" cy="3463925"/>
          </a:xfrm>
        </p:spPr>
        <p:txBody>
          <a:bodyPr lIns="137160" rIns="137160"/>
          <a:lstStyle>
            <a:lvl1pPr>
              <a:buClr>
                <a:srgbClr val="954E08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E08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E08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E08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E08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93165F-4D89-0A5D-42C0-4B0473883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766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55602C-2E66-B61E-5328-5197ECE6FB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76600" y="2174875"/>
            <a:ext cx="2667000" cy="3463925"/>
          </a:xfrm>
        </p:spPr>
        <p:txBody>
          <a:bodyPr lIns="137160" rIns="137160"/>
          <a:lstStyle>
            <a:lvl1pPr>
              <a:buClr>
                <a:srgbClr val="954E08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E08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E08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E08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E08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B8970E3-7DB7-69DE-D268-492514798D2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B0A2EA7-5E6B-6FF9-6A4C-514C001B504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48400" y="2174875"/>
            <a:ext cx="2667000" cy="3463925"/>
          </a:xfrm>
        </p:spPr>
        <p:txBody>
          <a:bodyPr lIns="137160" rIns="137160"/>
          <a:lstStyle>
            <a:lvl1pPr>
              <a:buClr>
                <a:srgbClr val="954E08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E08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E08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E08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E08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8CB30A6-5EBD-6EB9-4006-EA1B753AF3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1512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9ED78051-C642-9122-8309-5C444844152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15120" y="2174875"/>
            <a:ext cx="2667000" cy="3463925"/>
          </a:xfrm>
        </p:spPr>
        <p:txBody>
          <a:bodyPr lIns="137160" rIns="137160"/>
          <a:lstStyle>
            <a:lvl1pPr>
              <a:buClr>
                <a:srgbClr val="954E08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E08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E08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E08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E08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523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- 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83D448A-6F6D-AC3B-84E0-08CFA264E6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BB5861-B329-94C3-77C3-73ACFD6B3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72464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+ Photo -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7C242FB5-CA88-5E19-554B-3FD70267B219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202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0E440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5E910D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6DC08E4-2FCD-7E6B-9E00-26ABFC93A4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5E910D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BFDE7D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847AB5-08EA-07FD-0B81-21C938719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2670048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E70F598-C502-C221-1607-85AB67ABC5F0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3276598" y="1219200"/>
            <a:ext cx="2667000" cy="4419599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5CBEE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0F67654-CF18-C3B4-4680-991D50FC0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174875"/>
            <a:ext cx="2667000" cy="1254125"/>
          </a:xfrm>
        </p:spPr>
        <p:txBody>
          <a:bodyPr lIns="137160" rIns="137160"/>
          <a:lstStyle>
            <a:lvl1pPr>
              <a:buClr>
                <a:srgbClr val="954E08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E08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E08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E08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E08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08770D10-DB1B-82BC-4773-84D65D9AB0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6600" y="2174875"/>
            <a:ext cx="2667000" cy="1254125"/>
          </a:xfrm>
        </p:spPr>
        <p:txBody>
          <a:bodyPr lIns="137160" rIns="137160"/>
          <a:lstStyle>
            <a:lvl1pPr>
              <a:buClr>
                <a:srgbClr val="71A9E3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A5CBEE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A5CBEE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A5CBEE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A5CBEE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3018F0D-82E2-3CE3-117E-EA35207570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8400" y="2174875"/>
            <a:ext cx="2667000" cy="1254125"/>
          </a:xfrm>
        </p:spPr>
        <p:txBody>
          <a:bodyPr lIns="137160" rIns="137160"/>
          <a:lstStyle>
            <a:lvl1pPr>
              <a:buClr>
                <a:srgbClr val="BFDE7E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BFDE7E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BFDE7E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BFDE7E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BFDE7E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36D03C6E-A2E1-A64B-59C5-392BB03CC1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20200" y="2174875"/>
            <a:ext cx="2667000" cy="1254125"/>
          </a:xfrm>
          <a:noFill/>
        </p:spPr>
        <p:txBody>
          <a:bodyPr lIns="137160" rIns="137160"/>
          <a:lstStyle>
            <a:lvl1pPr>
              <a:buClr>
                <a:srgbClr val="5D910D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5D910D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5D910D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5D910D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5D910D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B86542C-5E5D-6CE9-9E99-34153337B8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114FD4-D5F5-3D03-6669-3F48F8814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92F1AEB-8046-A2D4-30CA-7197BC53E8B3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300224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6CD31BC9-DEED-705E-596F-90F3784F50F8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3276598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4A59ABE3-4718-4CF9-913B-381023AB3DF7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62484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5BA0F92C-6587-9C26-0375-0E086FC9C6AA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92202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78409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ntent + Photo -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880ABD7-63A3-149D-EFF7-B32FDE7C29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02B41A-200F-AD75-559D-2217CB9A6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E892A7C-B52D-3C5E-8BC0-444AB8B58F85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202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1BE445-FE6F-80E5-97A3-05F180D85E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2670048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0FC361C-D19E-353F-1EEF-25A27245D0FD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3276598" y="1219200"/>
            <a:ext cx="2667000" cy="4419599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5578B12E-AFB0-AB96-9625-C82B6F686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174875"/>
            <a:ext cx="2667000" cy="1254125"/>
          </a:xfrm>
        </p:spPr>
        <p:txBody>
          <a:bodyPr lIns="137160" rIns="137160"/>
          <a:lstStyle>
            <a:lvl1pPr>
              <a:buClr>
                <a:srgbClr val="71A9E3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71A9E3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71A9E3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71A9E3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71A9E3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2F6D3F89-0198-D2ED-6F48-832A6A88EF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6600" y="2174875"/>
            <a:ext cx="2667000" cy="1254125"/>
          </a:xfrm>
        </p:spPr>
        <p:txBody>
          <a:bodyPr lIns="137160" rIns="137160"/>
          <a:lstStyle>
            <a:lvl1pPr>
              <a:buClr>
                <a:srgbClr val="71A9E3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71A9E3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71A9E3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71A9E3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71A9E3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DCE98802-78D1-57AB-ECF7-FEEAD05FF77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20200" y="2174875"/>
            <a:ext cx="2667000" cy="1254125"/>
          </a:xfrm>
          <a:noFill/>
        </p:spPr>
        <p:txBody>
          <a:bodyPr lIns="137160" rIns="137160"/>
          <a:lstStyle>
            <a:lvl1pPr>
              <a:buClr>
                <a:srgbClr val="71A9E3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71A9E3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71A9E3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71A9E3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71A9E3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C2C2217-6493-1FAC-9488-2033B835E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3680CE"/>
          </a:solidFill>
        </p:spPr>
        <p:txBody>
          <a:bodyPr lIns="137160" tIns="91440" rIns="0" bIns="9144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58227F53-8006-920F-512B-FC96A76B029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8400" y="2174875"/>
            <a:ext cx="2667000" cy="1254125"/>
          </a:xfrm>
        </p:spPr>
        <p:txBody>
          <a:bodyPr lIns="137160" rIns="137160"/>
          <a:lstStyle>
            <a:lvl1pPr>
              <a:buClr>
                <a:srgbClr val="71A9E3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71A9E3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71A9E3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71A9E3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71A9E3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F4A8350-CD02-3A22-20B6-716A895097DF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300224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BAB2F5A-F69D-27C9-B35B-A62B35F9ADA2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3276598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ECD4345-CE30-964A-B676-BF4205407558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62484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4C02C5-9B59-E560-D00D-327EEC4E8C55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92202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60557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+ Photo -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C6ADB45-91F8-32E5-F50D-E393F14F3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DA0642C-B147-E66E-9356-BF91633B6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458F267-C587-52A9-0895-3E4CE0DA016F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92202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buClr>
                <a:srgbClr val="954F09"/>
              </a:buCl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E05E962-95EF-2CCF-FD9A-ECC80C1E67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1219200"/>
            <a:ext cx="2670048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buClr>
                <a:srgbClr val="954F09"/>
              </a:buCl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25E8A4C-75B3-412F-228E-95549DC6F352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3276598" y="1219200"/>
            <a:ext cx="2667000" cy="4419599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buClr>
                <a:srgbClr val="954F09"/>
              </a:buCl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2D6D21F-7FDC-0675-E9BF-D1D2D29BA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174875"/>
            <a:ext cx="2667000" cy="1254125"/>
          </a:xfrm>
        </p:spPr>
        <p:txBody>
          <a:bodyPr lIns="137160" rIns="137160"/>
          <a:lstStyle>
            <a:lvl1pPr>
              <a:buClr>
                <a:srgbClr val="954F09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F09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F09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F09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E11E3FC-67CF-2551-D67F-E05C32CAF4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6600" y="2174875"/>
            <a:ext cx="2667000" cy="1254125"/>
          </a:xfrm>
        </p:spPr>
        <p:txBody>
          <a:bodyPr lIns="137160" rIns="137160"/>
          <a:lstStyle>
            <a:lvl1pPr>
              <a:buClr>
                <a:srgbClr val="954F09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F09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F09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F09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874BE8BB-0D0A-465A-ED82-FBC87AD814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20200" y="2174875"/>
            <a:ext cx="2667000" cy="1254125"/>
          </a:xfrm>
          <a:noFill/>
        </p:spPr>
        <p:txBody>
          <a:bodyPr lIns="137160" rIns="137160"/>
          <a:lstStyle>
            <a:lvl1pPr>
              <a:buClr>
                <a:srgbClr val="954F09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F09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F09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F09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6ACB5F87-ADB0-2792-060F-C23FAB8C45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48400" y="1219200"/>
            <a:ext cx="2667000" cy="4419600"/>
          </a:xfrm>
          <a:prstGeom prst="roundRect">
            <a:avLst>
              <a:gd name="adj" fmla="val 3771"/>
            </a:avLst>
          </a:prstGeom>
          <a:solidFill>
            <a:srgbClr val="EB9F0A"/>
          </a:solidFill>
        </p:spPr>
        <p:txBody>
          <a:bodyPr lIns="137160" tIns="91440" rIns="0" bIns="91440"/>
          <a:lstStyle>
            <a:lvl1pPr>
              <a:buClr>
                <a:srgbClr val="954F09"/>
              </a:buClr>
              <a:defRPr b="1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D2327EE9-30F6-5C8B-92DA-A3DA5FA456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8400" y="2174875"/>
            <a:ext cx="2667000" cy="1254125"/>
          </a:xfrm>
        </p:spPr>
        <p:txBody>
          <a:bodyPr lIns="137160" rIns="137160"/>
          <a:lstStyle>
            <a:lvl1pPr>
              <a:buClr>
                <a:srgbClr val="954F09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rgbClr val="954F09"/>
              </a:buClr>
              <a:defRPr sz="1200">
                <a:solidFill>
                  <a:schemeClr val="bg1"/>
                </a:solidFill>
                <a:latin typeface="+mn-lt"/>
              </a:defRPr>
            </a:lvl2pPr>
            <a:lvl3pPr>
              <a:buClr>
                <a:srgbClr val="954F09"/>
              </a:buClr>
              <a:defRPr sz="1100">
                <a:solidFill>
                  <a:schemeClr val="bg1"/>
                </a:solidFill>
                <a:latin typeface="+mn-lt"/>
              </a:defRPr>
            </a:lvl3pPr>
            <a:lvl4pPr>
              <a:buClr>
                <a:srgbClr val="954F09"/>
              </a:buClr>
              <a:defRPr sz="1050">
                <a:solidFill>
                  <a:schemeClr val="bg1"/>
                </a:solidFill>
                <a:latin typeface="+mn-lt"/>
              </a:defRPr>
            </a:lvl4pPr>
            <a:lvl5pPr>
              <a:buClr>
                <a:srgbClr val="954F09"/>
              </a:buClr>
              <a:defRPr sz="1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535CEC-D80E-8E74-90E9-798ED8ADC861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300224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971BC4E-E41E-458B-BE9D-BE383375DDBD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3276598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BFB918-C2D6-C89D-ACFC-822FA25B59B1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62484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6A19E87-5517-9FC2-7EDE-67316D02951D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9220200" y="3428999"/>
            <a:ext cx="2682239" cy="2209800"/>
          </a:xfrm>
          <a:custGeom>
            <a:avLst/>
            <a:gdLst>
              <a:gd name="connsiteX0" fmla="*/ 0 w 2671569"/>
              <a:gd name="connsiteY0" fmla="*/ 0 h 2209800"/>
              <a:gd name="connsiteX1" fmla="*/ 2671569 w 2671569"/>
              <a:gd name="connsiteY1" fmla="*/ 0 h 2209800"/>
              <a:gd name="connsiteX2" fmla="*/ 2671569 w 2671569"/>
              <a:gd name="connsiteY2" fmla="*/ 2086300 h 2209800"/>
              <a:gd name="connsiteX3" fmla="*/ 2548069 w 2671569"/>
              <a:gd name="connsiteY3" fmla="*/ 2209800 h 2209800"/>
              <a:gd name="connsiteX4" fmla="*/ 123500 w 2671569"/>
              <a:gd name="connsiteY4" fmla="*/ 2209800 h 2209800"/>
              <a:gd name="connsiteX5" fmla="*/ 0 w 2671569"/>
              <a:gd name="connsiteY5" fmla="*/ 20863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1569" h="2209800">
                <a:moveTo>
                  <a:pt x="0" y="0"/>
                </a:moveTo>
                <a:lnTo>
                  <a:pt x="2671569" y="0"/>
                </a:lnTo>
                <a:lnTo>
                  <a:pt x="2671569" y="2086300"/>
                </a:lnTo>
                <a:cubicBezTo>
                  <a:pt x="2671569" y="2154507"/>
                  <a:pt x="2616276" y="2209800"/>
                  <a:pt x="2548069" y="2209800"/>
                </a:cubicBezTo>
                <a:lnTo>
                  <a:pt x="123500" y="2209800"/>
                </a:lnTo>
                <a:cubicBezTo>
                  <a:pt x="55293" y="2209800"/>
                  <a:pt x="0" y="2154507"/>
                  <a:pt x="0" y="20863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268815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t + Photo - 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2201E17-BEDC-EF1C-D1DD-24457F1043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FD3CEA-4696-D508-A304-19B4E676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0638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+Bullet - Drink">
    <p:bg>
      <p:bgPr>
        <a:solidFill>
          <a:srgbClr val="023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71A8E3"/>
                </a:solidFill>
                <a:latin typeface="+mn-lt"/>
              </a:defRPr>
            </a:lvl1pPr>
          </a:lstStyle>
          <a:p>
            <a:endParaRPr lang="en-US">
              <a:solidFill>
                <a:srgbClr val="71A8E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3604F9-8155-6A95-B879-575B7F4343C2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71A8E3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71A8E3"/>
              </a:solidFill>
              <a:latin typeface="+mn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5C4A3B-669E-BFBB-F054-74A96CD9BD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335024"/>
            <a:ext cx="11582400" cy="2209800"/>
          </a:xfrm>
        </p:spPr>
        <p:txBody>
          <a:bodyPr/>
          <a:lstStyle>
            <a:lvl1pPr>
              <a:lnSpc>
                <a:spcPts val="5400"/>
              </a:lnSpc>
              <a:spcBef>
                <a:spcPts val="0"/>
              </a:spcBef>
              <a:defRPr lang="en-US" sz="6000" b="0" i="0" kern="1200" smtClean="0">
                <a:solidFill>
                  <a:srgbClr val="3680CE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37819E8-720B-BE5F-35CF-65D1F127F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3825875"/>
            <a:ext cx="11582400" cy="1943100"/>
          </a:xfrm>
        </p:spPr>
        <p:txBody>
          <a:bodyPr/>
          <a:lstStyle>
            <a:lvl1pPr>
              <a:defRPr>
                <a:solidFill>
                  <a:srgbClr val="71A8E3"/>
                </a:solidFill>
                <a:latin typeface="+mn-lt"/>
              </a:defRPr>
            </a:lvl1pPr>
            <a:lvl2pPr>
              <a:buClr>
                <a:schemeClr val="accent2"/>
              </a:buClr>
              <a:defRPr>
                <a:solidFill>
                  <a:srgbClr val="71A8E3"/>
                </a:solidFill>
                <a:latin typeface="+mn-lt"/>
              </a:defRPr>
            </a:lvl2pPr>
            <a:lvl3pPr>
              <a:defRPr>
                <a:solidFill>
                  <a:srgbClr val="71A8E3"/>
                </a:solidFill>
                <a:latin typeface="+mn-lt"/>
              </a:defRPr>
            </a:lvl3pPr>
            <a:lvl4pPr>
              <a:defRPr>
                <a:solidFill>
                  <a:srgbClr val="71A8E3"/>
                </a:solidFill>
                <a:latin typeface="+mn-lt"/>
              </a:defRPr>
            </a:lvl4pPr>
            <a:lvl5pPr>
              <a:defRPr>
                <a:solidFill>
                  <a:srgbClr val="71A8E3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5B01BE4-EEE1-75CD-8758-B2ADD247FC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71A8E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247954-3C0B-B902-34FA-13B9AD74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71A8E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6EF82-6A3D-1633-4259-573E57F1B435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71A8E3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903786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+Bullet - Drink"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>
              <a:solidFill>
                <a:srgbClr val="02355A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3604F9-8155-6A95-B879-575B7F4343C2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2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5C4A3B-669E-BFBB-F054-74A96CD9BD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334527"/>
            <a:ext cx="11582400" cy="2209800"/>
          </a:xfrm>
        </p:spPr>
        <p:txBody>
          <a:bodyPr/>
          <a:lstStyle>
            <a:lvl1pPr>
              <a:lnSpc>
                <a:spcPts val="5400"/>
              </a:lnSpc>
              <a:spcBef>
                <a:spcPts val="0"/>
              </a:spcBef>
              <a:defRPr lang="en-US" sz="6000" b="0" i="0" kern="1200" smtClean="0">
                <a:solidFill>
                  <a:srgbClr val="3680CE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</a:t>
            </a:r>
          </a:p>
          <a:p>
            <a:pPr lvl="0"/>
            <a:r>
              <a:rPr lang="en-US"/>
              <a:t>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37819E8-720B-BE5F-35CF-65D1F127F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3825875"/>
            <a:ext cx="11582400" cy="1943100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rgbClr val="02355A"/>
                </a:solidFill>
                <a:latin typeface="+mn-lt"/>
              </a:defRPr>
            </a:lvl1pPr>
            <a:lvl2pPr>
              <a:buClr>
                <a:schemeClr val="tx2"/>
              </a:buClr>
              <a:defRPr>
                <a:solidFill>
                  <a:srgbClr val="02355A"/>
                </a:solidFill>
                <a:latin typeface="+mn-lt"/>
              </a:defRPr>
            </a:lvl2pPr>
            <a:lvl3pPr>
              <a:buClr>
                <a:schemeClr val="tx2"/>
              </a:buClr>
              <a:defRPr>
                <a:solidFill>
                  <a:srgbClr val="02355A"/>
                </a:solidFill>
                <a:latin typeface="+mn-lt"/>
              </a:defRPr>
            </a:lvl3pPr>
            <a:lvl4pPr>
              <a:buClr>
                <a:schemeClr val="tx2"/>
              </a:buClr>
              <a:defRPr>
                <a:solidFill>
                  <a:srgbClr val="02355A"/>
                </a:solidFill>
                <a:latin typeface="+mn-lt"/>
              </a:defRPr>
            </a:lvl4pPr>
            <a:lvl5pPr>
              <a:buClr>
                <a:schemeClr val="tx2"/>
              </a:buClr>
              <a:defRPr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5B01BE4-EEE1-75CD-8758-B2ADD247FCE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247954-3C0B-B902-34FA-13B9AD74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28369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Copy+Photo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400798" y="5768975"/>
            <a:ext cx="5486405" cy="365125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71585-67BB-4871-955D-DE1B6E6A017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+mn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9F5401-A203-9F74-D7E4-DF78A66A7B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795" y="1294494"/>
            <a:ext cx="5486405" cy="4322081"/>
          </a:xfrm>
        </p:spPr>
        <p:txBody>
          <a:bodyPr/>
          <a:lstStyle>
            <a:lvl1pPr>
              <a:buClr>
                <a:srgbClr val="02355A"/>
              </a:buCl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buClr>
                <a:srgbClr val="02355A"/>
              </a:buClr>
              <a:defRPr>
                <a:solidFill>
                  <a:srgbClr val="02355A"/>
                </a:solidFill>
                <a:latin typeface="+mn-lt"/>
              </a:defRPr>
            </a:lvl2pPr>
            <a:lvl3pPr>
              <a:buClr>
                <a:srgbClr val="02355A"/>
              </a:buClr>
              <a:defRPr>
                <a:solidFill>
                  <a:srgbClr val="02355A"/>
                </a:solidFill>
                <a:latin typeface="+mn-lt"/>
              </a:defRPr>
            </a:lvl3pPr>
            <a:lvl4pPr>
              <a:buClr>
                <a:srgbClr val="02355A"/>
              </a:buClr>
              <a:defRPr>
                <a:solidFill>
                  <a:srgbClr val="02355A"/>
                </a:solidFill>
                <a:latin typeface="+mn-lt"/>
              </a:defRPr>
            </a:lvl4pPr>
            <a:lvl5pPr>
              <a:buClr>
                <a:srgbClr val="02355A"/>
              </a:buClr>
              <a:defRPr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F4058C2-69A4-AF17-8A29-7C5474912D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1BD2303-F43D-B409-2B25-1295FF91DE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0796" y="724845"/>
            <a:ext cx="5486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C0A529-9652-2E2A-5A16-28AC0711E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5" y="248594"/>
            <a:ext cx="5486405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293136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py+Photo Dr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A5106-DF07-150F-621B-60250220BF27}"/>
              </a:ext>
            </a:extLst>
          </p:cNvPr>
          <p:cNvSpPr/>
          <p:nvPr userDrawn="1"/>
        </p:nvSpPr>
        <p:spPr>
          <a:xfrm>
            <a:off x="6095999" y="0"/>
            <a:ext cx="6095999" cy="6858000"/>
          </a:xfrm>
          <a:prstGeom prst="rect">
            <a:avLst/>
          </a:prstGeom>
          <a:solidFill>
            <a:srgbClr val="368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400798" y="5768975"/>
            <a:ext cx="5486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71585-67BB-4871-955D-DE1B6E6A017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9F5401-A203-9F74-D7E4-DF78A66A7B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795" y="1294494"/>
            <a:ext cx="5486405" cy="4322081"/>
          </a:xfrm>
        </p:spPr>
        <p:txBody>
          <a:bodyPr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F4058C2-69A4-AF17-8A29-7C5474912D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1BD2303-F43D-B409-2B25-1295FF91DE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0796" y="724845"/>
            <a:ext cx="5486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C0A529-9652-2E2A-5A16-28AC0711E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5" y="248594"/>
            <a:ext cx="5486405" cy="475306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25177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py+Photo F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A5106-DF07-150F-621B-60250220BF27}"/>
              </a:ext>
            </a:extLst>
          </p:cNvPr>
          <p:cNvSpPr/>
          <p:nvPr userDrawn="1"/>
        </p:nvSpPr>
        <p:spPr>
          <a:xfrm>
            <a:off x="6095999" y="0"/>
            <a:ext cx="609599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B9F0A"/>
              </a:solidFill>
              <a:latin typeface="+mn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400798" y="5768975"/>
            <a:ext cx="5486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71585-67BB-4871-955D-DE1B6E6A017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F4058C2-69A4-AF17-8A29-7C5474912D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D493E6C-673E-8ADB-07B5-8A9A583E28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0796" y="724845"/>
            <a:ext cx="5486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0E534B-1328-9573-C510-DF01837DD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5" y="248594"/>
            <a:ext cx="5486405" cy="475306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B745233-8242-6501-BDD1-6A066F19F8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795" y="1294494"/>
            <a:ext cx="5486405" cy="4322081"/>
          </a:xfrm>
        </p:spPr>
        <p:txBody>
          <a:bodyPr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09716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Copy+Photo Sustainabil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A5106-DF07-150F-621B-60250220BF27}"/>
              </a:ext>
            </a:extLst>
          </p:cNvPr>
          <p:cNvSpPr/>
          <p:nvPr userDrawn="1"/>
        </p:nvSpPr>
        <p:spPr>
          <a:xfrm>
            <a:off x="6095999" y="0"/>
            <a:ext cx="6095999" cy="6858000"/>
          </a:xfrm>
          <a:prstGeom prst="rect">
            <a:avLst/>
          </a:prstGeom>
          <a:solidFill>
            <a:srgbClr val="5E9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400798" y="5768975"/>
            <a:ext cx="5486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71585-67BB-4871-955D-DE1B6E6A017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F4058C2-69A4-AF17-8A29-7C5474912D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F40BA9-9DA8-1704-98B3-11192E6394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0796" y="724845"/>
            <a:ext cx="5486405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71AAEC-79CE-8340-6FC6-574C7C43A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795" y="248594"/>
            <a:ext cx="5486405" cy="475306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060F503-A312-5007-5FB9-D49F373B4C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00795" y="1294494"/>
            <a:ext cx="5486405" cy="4322081"/>
          </a:xfrm>
        </p:spPr>
        <p:txBody>
          <a:bodyPr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06663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-To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4A5106-DF07-150F-621B-60250220BF27}"/>
              </a:ext>
            </a:extLst>
          </p:cNvPr>
          <p:cNvSpPr/>
          <p:nvPr userDrawn="1"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rgbClr val="0235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ABE5B3-470A-4DEB-9F72-3889582A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269740"/>
            <a:ext cx="5187687" cy="4009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4800" y="5768975"/>
            <a:ext cx="518769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9F5401-A203-9F74-D7E4-DF78A66A7B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797" y="1219200"/>
            <a:ext cx="5187691" cy="4397375"/>
          </a:xfrm>
        </p:spPr>
        <p:txBody>
          <a:bodyPr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33EA97-DEBE-C07E-0A6E-2C52FBDC8BF2}"/>
              </a:ext>
            </a:extLst>
          </p:cNvPr>
          <p:cNvSpPr/>
          <p:nvPr userDrawn="1"/>
        </p:nvSpPr>
        <p:spPr>
          <a:xfrm>
            <a:off x="6095998" y="0"/>
            <a:ext cx="6095999" cy="6858000"/>
          </a:xfrm>
          <a:prstGeom prst="rect">
            <a:avLst/>
          </a:prstGeom>
          <a:solidFill>
            <a:srgbClr val="368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  <a:latin typeface="Gilroy Medium" panose="00000600000000000000" pitchFamily="50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E32CAC8-7CBB-93A4-FE78-B76DE7A0515E}"/>
              </a:ext>
            </a:extLst>
          </p:cNvPr>
          <p:cNvSpPr txBox="1">
            <a:spLocks/>
          </p:cNvSpPr>
          <p:nvPr userDrawn="1"/>
        </p:nvSpPr>
        <p:spPr>
          <a:xfrm>
            <a:off x="6400797" y="5768975"/>
            <a:ext cx="5486405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DDCEEA0-CC92-ADFC-3AE4-D23CA6710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794" y="1219200"/>
            <a:ext cx="5187689" cy="439737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n-lt"/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buClr>
                <a:schemeClr val="bg1"/>
              </a:buClr>
              <a:defRPr sz="11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71585-67BB-4871-955D-DE1B6E6A017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Triangle 22">
            <a:extLst>
              <a:ext uri="{FF2B5EF4-FFF2-40B4-BE49-F238E27FC236}">
                <a16:creationId xmlns:a16="http://schemas.microsoft.com/office/drawing/2014/main" id="{F30ADE9A-4C5E-2D90-A385-B666A1B8DB8E}"/>
              </a:ext>
            </a:extLst>
          </p:cNvPr>
          <p:cNvSpPr/>
          <p:nvPr userDrawn="1"/>
        </p:nvSpPr>
        <p:spPr>
          <a:xfrm rot="5400000">
            <a:off x="5670305" y="3257223"/>
            <a:ext cx="851390" cy="376122"/>
          </a:xfrm>
          <a:prstGeom prst="triangle">
            <a:avLst>
              <a:gd name="adj" fmla="val 50766"/>
            </a:avLst>
          </a:prstGeom>
          <a:solidFill>
            <a:schemeClr val="tx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FF21BC3-6CCA-C456-3B0A-6B16ED2FB3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0794" y="199945"/>
            <a:ext cx="5187690" cy="429397"/>
          </a:xfrm>
        </p:spPr>
        <p:txBody>
          <a:bodyPr/>
          <a:lstStyle>
            <a:lvl1pPr>
              <a:defRPr lang="en-US" sz="3200" b="1" kern="1200" cap="all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0261DA-335E-CD8E-DD2C-DA8B5FFADE6E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bg1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6156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219200"/>
            <a:ext cx="11582400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  <a:lvl2pPr>
              <a:defRPr sz="1400">
                <a:solidFill>
                  <a:srgbClr val="02355A"/>
                </a:solidFill>
                <a:latin typeface="+mn-lt"/>
              </a:defRPr>
            </a:lvl2pPr>
            <a:lvl3pPr>
              <a:defRPr sz="1400">
                <a:solidFill>
                  <a:srgbClr val="02355A"/>
                </a:solidFill>
                <a:latin typeface="+mn-lt"/>
              </a:defRPr>
            </a:lvl3pPr>
            <a:lvl4pPr>
              <a:defRPr sz="1400">
                <a:solidFill>
                  <a:srgbClr val="02355A"/>
                </a:solidFill>
                <a:latin typeface="+mn-lt"/>
              </a:defRPr>
            </a:lvl4pPr>
            <a:lvl5pPr>
              <a:defRPr sz="140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F52B395-E324-C350-A724-74D5490A02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C1DA6A-7A47-6758-B9D8-709144560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25670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162296" y="1219200"/>
            <a:ext cx="8724904" cy="4419600"/>
          </a:xfrm>
        </p:spPr>
        <p:txBody>
          <a:bodyPr/>
          <a:lstStyle>
            <a:lvl1pPr marL="182880" indent="-365760">
              <a:buFont typeface="+mj-lt"/>
              <a:buAutoNum type="arabicPeriod"/>
              <a:defRPr sz="2800" b="1">
                <a:solidFill>
                  <a:srgbClr val="155798"/>
                </a:solidFill>
                <a:latin typeface="+mn-lt"/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  <a:lvl3pPr>
              <a:defRPr sz="20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1F792B6-783B-824E-0F33-27BAD31A4C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E03D8E-722C-7E9B-4CF6-3BB3E20CF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1184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DBE87-4405-F3CD-9E1A-0AB2F0FA1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1688" y="1219200"/>
            <a:ext cx="1009650" cy="1177925"/>
          </a:xfrm>
        </p:spPr>
        <p:txBody>
          <a:bodyPr anchor="ctr" anchorCtr="0"/>
          <a:lstStyle>
            <a:lvl1pPr>
              <a:defRPr sz="8800" b="1">
                <a:solidFill>
                  <a:schemeClr val="accent1"/>
                </a:solidFill>
              </a:defRPr>
            </a:lvl1pPr>
            <a:lvl2pPr marL="0" indent="0" algn="r">
              <a:buNone/>
              <a:defRPr sz="8800" b="0">
                <a:solidFill>
                  <a:srgbClr val="155798"/>
                </a:solidFill>
                <a:latin typeface="+mn-lt"/>
              </a:defRPr>
            </a:lvl2pPr>
          </a:lstStyle>
          <a:p>
            <a:pPr lvl="1"/>
            <a:r>
              <a:rPr lang="en-US"/>
              <a:t>#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C280F5E-74CC-98D2-7A49-093D2CF6B2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1688" y="2574888"/>
            <a:ext cx="1009650" cy="1177925"/>
          </a:xfrm>
        </p:spPr>
        <p:txBody>
          <a:bodyPr anchor="ctr" anchorCtr="0"/>
          <a:lstStyle>
            <a:lvl1pPr>
              <a:defRPr sz="8800" b="1">
                <a:solidFill>
                  <a:schemeClr val="accent1"/>
                </a:solidFill>
              </a:defRPr>
            </a:lvl1pPr>
            <a:lvl2pPr marL="0" indent="0" algn="r">
              <a:buNone/>
              <a:defRPr sz="8800" b="0">
                <a:solidFill>
                  <a:srgbClr val="155798"/>
                </a:solidFill>
                <a:latin typeface="+mn-lt"/>
              </a:defRPr>
            </a:lvl2pPr>
          </a:lstStyle>
          <a:p>
            <a:pPr lvl="1"/>
            <a:r>
              <a:rPr lang="en-US"/>
              <a:t>#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75DAA2E-1A7B-0209-4979-AE7C94A036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1688" y="3930576"/>
            <a:ext cx="1009650" cy="1177925"/>
          </a:xfrm>
        </p:spPr>
        <p:txBody>
          <a:bodyPr anchor="ctr" anchorCtr="0"/>
          <a:lstStyle>
            <a:lvl1pPr>
              <a:defRPr sz="8800" b="1">
                <a:solidFill>
                  <a:schemeClr val="accent1"/>
                </a:solidFill>
              </a:defRPr>
            </a:lvl1pPr>
            <a:lvl2pPr marL="0" indent="0" algn="r">
              <a:buNone/>
              <a:defRPr sz="8800" b="0">
                <a:solidFill>
                  <a:srgbClr val="155798"/>
                </a:solidFill>
                <a:latin typeface="+mn-lt"/>
              </a:defRPr>
            </a:lvl2pPr>
          </a:lstStyle>
          <a:p>
            <a:pPr lvl="1"/>
            <a:r>
              <a:rPr lang="en-US"/>
              <a:t>#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5D78311-4CC6-636F-837D-EEA883F21D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1338" y="1219200"/>
            <a:ext cx="7535862" cy="1177925"/>
          </a:xfrm>
        </p:spPr>
        <p:txBody>
          <a:bodyPr anchor="ctr" anchorCtr="0"/>
          <a:lstStyle>
            <a:lvl1pPr>
              <a:defRPr sz="1400">
                <a:solidFill>
                  <a:srgbClr val="155798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B441E31-BF1D-AA0C-C5FB-DF20E29DB5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1338" y="2574888"/>
            <a:ext cx="7535862" cy="1177925"/>
          </a:xfrm>
        </p:spPr>
        <p:txBody>
          <a:bodyPr anchor="ctr" anchorCtr="0"/>
          <a:lstStyle>
            <a:lvl1pPr>
              <a:defRPr sz="1400">
                <a:solidFill>
                  <a:srgbClr val="155798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F78DB37-E4D6-9295-325E-6FFD2BE7F7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51338" y="3930576"/>
            <a:ext cx="7535862" cy="1177925"/>
          </a:xfrm>
        </p:spPr>
        <p:txBody>
          <a:bodyPr anchor="ctr" anchorCtr="0"/>
          <a:lstStyle>
            <a:lvl1pPr>
              <a:defRPr sz="1400">
                <a:solidFill>
                  <a:srgbClr val="155798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5447B70-0D32-5005-C25E-A71D7563DC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E49524-CA80-7F34-D4E5-CC7E4BC5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60712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219200"/>
            <a:ext cx="5638800" cy="4419600"/>
          </a:xfrm>
        </p:spPr>
        <p:txBody>
          <a:bodyPr/>
          <a:lstStyle>
            <a:lvl1pP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defRPr>
                <a:solidFill>
                  <a:srgbClr val="02355A"/>
                </a:solidFill>
                <a:latin typeface="+mn-lt"/>
              </a:defRPr>
            </a:lvl2pPr>
            <a:lvl3pPr>
              <a:defRPr>
                <a:solidFill>
                  <a:srgbClr val="02355A"/>
                </a:solidFill>
                <a:latin typeface="+mn-lt"/>
              </a:defRPr>
            </a:lvl3pPr>
            <a:lvl4pPr>
              <a:defRPr>
                <a:solidFill>
                  <a:srgbClr val="02355A"/>
                </a:solidFill>
                <a:latin typeface="+mn-lt"/>
              </a:defRPr>
            </a:lvl4pPr>
            <a:lvl5pPr>
              <a:defRPr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74AD4FF-798E-DDD9-414C-962521CD9A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028C9D-C44D-C775-287E-01E9AE906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9676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219200"/>
            <a:ext cx="5638800" cy="4419600"/>
          </a:xfrm>
        </p:spPr>
        <p:txBody>
          <a:bodyPr/>
          <a:lstStyle>
            <a:lvl1pPr>
              <a:defRPr sz="1400">
                <a:solidFill>
                  <a:srgbClr val="02355A"/>
                </a:solidFill>
                <a:latin typeface="+mn-lt"/>
              </a:defRPr>
            </a:lvl1pPr>
            <a:lvl2pPr>
              <a:defRPr>
                <a:solidFill>
                  <a:srgbClr val="02355A"/>
                </a:solidFill>
                <a:latin typeface="+mn-lt"/>
              </a:defRPr>
            </a:lvl2pPr>
            <a:lvl3pPr>
              <a:defRPr>
                <a:solidFill>
                  <a:srgbClr val="02355A"/>
                </a:solidFill>
                <a:latin typeface="+mn-lt"/>
              </a:defRPr>
            </a:lvl3pPr>
            <a:lvl4pPr>
              <a:defRPr>
                <a:solidFill>
                  <a:srgbClr val="02355A"/>
                </a:solidFill>
                <a:latin typeface="+mn-lt"/>
              </a:defRPr>
            </a:lvl4pPr>
            <a:lvl5pPr>
              <a:defRPr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87C7B61-2D48-1F7F-A279-39498D230C1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48399" y="248594"/>
            <a:ext cx="5638802" cy="5390206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47B98CD-AC1E-E6C0-C7B4-1B8FD18FCA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724845"/>
            <a:ext cx="5638800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7D8C6F-44C5-DAF3-23C9-0323B4C1B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48594"/>
            <a:ext cx="5638800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title</a:t>
            </a:r>
          </a:p>
        </p:txBody>
      </p:sp>
    </p:spTree>
    <p:extLst>
      <p:ext uri="{BB962C8B-B14F-4D97-AF65-F5344CB8AC3E}">
        <p14:creationId xmlns:p14="http://schemas.microsoft.com/office/powerpoint/2010/main" val="22861295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87C7B61-2D48-1F7F-A279-39498D230C1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97751" y="1219200"/>
            <a:ext cx="5489449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Chart Placeholder 3">
            <a:extLst>
              <a:ext uri="{FF2B5EF4-FFF2-40B4-BE49-F238E27FC236}">
                <a16:creationId xmlns:a16="http://schemas.microsoft.com/office/drawing/2014/main" id="{00B4BC49-B99B-1177-E500-12757729D6F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04800" y="1219200"/>
            <a:ext cx="5489448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5204B2-C25E-54D8-44CC-ABA38DAF6914}"/>
              </a:ext>
            </a:extLst>
          </p:cNvPr>
          <p:cNvCxnSpPr/>
          <p:nvPr userDrawn="1"/>
        </p:nvCxnSpPr>
        <p:spPr>
          <a:xfrm>
            <a:off x="6096000" y="1219200"/>
            <a:ext cx="0" cy="4419600"/>
          </a:xfrm>
          <a:prstGeom prst="line">
            <a:avLst/>
          </a:prstGeom>
          <a:ln>
            <a:solidFill>
              <a:srgbClr val="155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3BB8363-5EEA-956C-441D-06AAB0B850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724845"/>
            <a:ext cx="11582400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373C31-DBB3-2208-A521-999FF953D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8594"/>
            <a:ext cx="11582400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80779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EAFA24E3-CC81-87D8-7928-6999AC781044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2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4" name="Picture Placeholder 50">
            <a:extLst>
              <a:ext uri="{FF2B5EF4-FFF2-40B4-BE49-F238E27FC236}">
                <a16:creationId xmlns:a16="http://schemas.microsoft.com/office/drawing/2014/main" id="{E1158365-DD41-790A-BEFB-4191AF8CA27A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 flipH="1">
            <a:off x="301752" y="701964"/>
            <a:ext cx="3601379" cy="5417930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Picture Placeholder 50">
            <a:extLst>
              <a:ext uri="{FF2B5EF4-FFF2-40B4-BE49-F238E27FC236}">
                <a16:creationId xmlns:a16="http://schemas.microsoft.com/office/drawing/2014/main" id="{648A33B1-F67C-635E-1912-D01AEF232C52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 flipH="1">
            <a:off x="4222376" y="3529321"/>
            <a:ext cx="3769455" cy="259057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Picture Placeholder 50">
            <a:extLst>
              <a:ext uri="{FF2B5EF4-FFF2-40B4-BE49-F238E27FC236}">
                <a16:creationId xmlns:a16="http://schemas.microsoft.com/office/drawing/2014/main" id="{9477BE40-9125-CCF0-D9F2-A29731F77AE4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 flipH="1">
            <a:off x="4209606" y="701964"/>
            <a:ext cx="3769455" cy="2570680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50">
            <a:extLst>
              <a:ext uri="{FF2B5EF4-FFF2-40B4-BE49-F238E27FC236}">
                <a16:creationId xmlns:a16="http://schemas.microsoft.com/office/drawing/2014/main" id="{56FCF207-0EA6-4BF7-0A42-068E64A0C6F5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 flipH="1">
            <a:off x="8283374" y="701964"/>
            <a:ext cx="3601379" cy="5417930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BEF2E3-ABE2-A4E6-B1FD-D8E24702177B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chemeClr val="tx2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4037392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87C7B61-2D48-1F7F-A279-39498D230C1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04800" y="1219200"/>
            <a:ext cx="11582401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DFE36E9-714D-992A-9553-63C3133B38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3F7F31-4B83-C3E8-EB1D-FD6C87B21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73386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bg>
      <p:bgPr>
        <a:solidFill>
          <a:srgbClr val="023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537FC017-FD30-8CAD-4CE5-25D80AE47CA4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 flipH="1">
            <a:off x="304798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E6EB829B-5FA6-6B42-8FA7-1A3386A99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680C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48430F1B-04C8-37C5-DB54-6BC657AC40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3680CE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835043F-7272-9648-C104-DD184A0C15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3680CE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A24E3-CC81-87D8-7928-6999AC781044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3680CE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3680CE"/>
              </a:solidFill>
              <a:latin typeface="+mn-lt"/>
            </a:endParaRPr>
          </a:p>
        </p:txBody>
      </p:sp>
      <p:sp>
        <p:nvSpPr>
          <p:cNvPr id="55" name="Text Placeholder 12">
            <a:extLst>
              <a:ext uri="{FF2B5EF4-FFF2-40B4-BE49-F238E27FC236}">
                <a16:creationId xmlns:a16="http://schemas.microsoft.com/office/drawing/2014/main" id="{9D0BE002-61F2-486B-D1AA-E45F1F799B65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00925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Content Placeholder 6">
            <a:extLst>
              <a:ext uri="{FF2B5EF4-FFF2-40B4-BE49-F238E27FC236}">
                <a16:creationId xmlns:a16="http://schemas.microsoft.com/office/drawing/2014/main" id="{D21ACEAE-88C0-DA4F-BDF1-334768A557F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59" name="Text Placeholder 12">
            <a:extLst>
              <a:ext uri="{FF2B5EF4-FFF2-40B4-BE49-F238E27FC236}">
                <a16:creationId xmlns:a16="http://schemas.microsoft.com/office/drawing/2014/main" id="{3B15ABFF-D907-AA0C-242D-4BDB006B4F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275618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8791876A-46E3-F7C2-CBF8-508C7613B3F6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3279493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0FCF8708-003E-3AF8-FE07-B856B38B66B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248398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Content Placeholder 6">
            <a:extLst>
              <a:ext uri="{FF2B5EF4-FFF2-40B4-BE49-F238E27FC236}">
                <a16:creationId xmlns:a16="http://schemas.microsoft.com/office/drawing/2014/main" id="{F29F0006-6518-94B5-F8DF-9567AE670120}"/>
              </a:ext>
            </a:extLst>
          </p:cNvPr>
          <p:cNvSpPr>
            <a:spLocks noGrp="1"/>
          </p:cNvSpPr>
          <p:nvPr>
            <p:ph sz="quarter" idx="73" hasCustomPrompt="1"/>
          </p:nvPr>
        </p:nvSpPr>
        <p:spPr>
          <a:xfrm>
            <a:off x="6252273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63" name="Text Placeholder 12">
            <a:extLst>
              <a:ext uri="{FF2B5EF4-FFF2-40B4-BE49-F238E27FC236}">
                <a16:creationId xmlns:a16="http://schemas.microsoft.com/office/drawing/2014/main" id="{B85EDDFD-1D95-77A6-DA9B-FC213DC4A318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9223091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Content Placeholder 6">
            <a:extLst>
              <a:ext uri="{FF2B5EF4-FFF2-40B4-BE49-F238E27FC236}">
                <a16:creationId xmlns:a16="http://schemas.microsoft.com/office/drawing/2014/main" id="{9B42EBC3-56EE-F294-586B-FAD4A3AB9A23}"/>
              </a:ext>
            </a:extLst>
          </p:cNvPr>
          <p:cNvSpPr>
            <a:spLocks noGrp="1"/>
          </p:cNvSpPr>
          <p:nvPr>
            <p:ph sz="quarter" idx="75" hasCustomPrompt="1"/>
          </p:nvPr>
        </p:nvSpPr>
        <p:spPr>
          <a:xfrm>
            <a:off x="9226966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19" name="Picture Placeholder 50">
            <a:extLst>
              <a:ext uri="{FF2B5EF4-FFF2-40B4-BE49-F238E27FC236}">
                <a16:creationId xmlns:a16="http://schemas.microsoft.com/office/drawing/2014/main" id="{EFF1CD7A-2DC9-0429-2042-00D19F745273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 flipH="1">
            <a:off x="3275618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50">
            <a:extLst>
              <a:ext uri="{FF2B5EF4-FFF2-40B4-BE49-F238E27FC236}">
                <a16:creationId xmlns:a16="http://schemas.microsoft.com/office/drawing/2014/main" id="{AF907D19-3C2C-61CA-5FAD-498351EDFDA6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 flipH="1">
            <a:off x="6248399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50">
            <a:extLst>
              <a:ext uri="{FF2B5EF4-FFF2-40B4-BE49-F238E27FC236}">
                <a16:creationId xmlns:a16="http://schemas.microsoft.com/office/drawing/2014/main" id="{A95EDDFD-81FE-BB5B-C823-DDDE109005B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 flipH="1">
            <a:off x="9220199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2235FC-2BFF-D2F6-B24B-8A0CB7A0369D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3680CE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0554811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537FC017-FD30-8CAD-4CE5-25D80AE47CA4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>
          <a:xfrm flipH="1">
            <a:off x="304798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E6EB829B-5FA6-6B42-8FA7-1A3386A99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680C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48430F1B-04C8-37C5-DB54-6BC657AC40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rgbClr val="3680CE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835043F-7272-9648-C104-DD184A0C15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3680CE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A24E3-CC81-87D8-7928-6999AC781044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145798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145798"/>
              </a:solidFill>
              <a:latin typeface="+mn-lt"/>
            </a:endParaRPr>
          </a:p>
        </p:txBody>
      </p:sp>
      <p:sp>
        <p:nvSpPr>
          <p:cNvPr id="55" name="Text Placeholder 12">
            <a:extLst>
              <a:ext uri="{FF2B5EF4-FFF2-40B4-BE49-F238E27FC236}">
                <a16:creationId xmlns:a16="http://schemas.microsoft.com/office/drawing/2014/main" id="{9D0BE002-61F2-486B-D1AA-E45F1F799B65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300925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Content Placeholder 6">
            <a:extLst>
              <a:ext uri="{FF2B5EF4-FFF2-40B4-BE49-F238E27FC236}">
                <a16:creationId xmlns:a16="http://schemas.microsoft.com/office/drawing/2014/main" id="{D21ACEAE-88C0-DA4F-BDF1-334768A557F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04800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59" name="Text Placeholder 12">
            <a:extLst>
              <a:ext uri="{FF2B5EF4-FFF2-40B4-BE49-F238E27FC236}">
                <a16:creationId xmlns:a16="http://schemas.microsoft.com/office/drawing/2014/main" id="{3B15ABFF-D907-AA0C-242D-4BDB006B4F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3275618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8791876A-46E3-F7C2-CBF8-508C7613B3F6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3279493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0FCF8708-003E-3AF8-FE07-B856B38B66B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248398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Content Placeholder 6">
            <a:extLst>
              <a:ext uri="{FF2B5EF4-FFF2-40B4-BE49-F238E27FC236}">
                <a16:creationId xmlns:a16="http://schemas.microsoft.com/office/drawing/2014/main" id="{F29F0006-6518-94B5-F8DF-9567AE670120}"/>
              </a:ext>
            </a:extLst>
          </p:cNvPr>
          <p:cNvSpPr>
            <a:spLocks noGrp="1"/>
          </p:cNvSpPr>
          <p:nvPr>
            <p:ph sz="quarter" idx="73" hasCustomPrompt="1"/>
          </p:nvPr>
        </p:nvSpPr>
        <p:spPr>
          <a:xfrm>
            <a:off x="6252273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63" name="Text Placeholder 12">
            <a:extLst>
              <a:ext uri="{FF2B5EF4-FFF2-40B4-BE49-F238E27FC236}">
                <a16:creationId xmlns:a16="http://schemas.microsoft.com/office/drawing/2014/main" id="{B85EDDFD-1D95-77A6-DA9B-FC213DC4A318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9223091" y="4819067"/>
            <a:ext cx="2667000" cy="321782"/>
          </a:xfrm>
        </p:spPr>
        <p:txBody>
          <a:bodyPr lIns="0" rIns="0"/>
          <a:lstStyle>
            <a:lvl1pPr>
              <a:buClr>
                <a:schemeClr val="tx2"/>
              </a:buClr>
              <a:defRPr sz="2000" b="0" i="0">
                <a:solidFill>
                  <a:srgbClr val="3680CE"/>
                </a:solidFill>
                <a:latin typeface="+mj-lt"/>
                <a:cs typeface="Univers Condensed" panose="020F0502020204030204" pitchFamily="34" charset="0"/>
              </a:defRPr>
            </a:lvl1pPr>
            <a:lvl2pPr>
              <a:buClr>
                <a:schemeClr val="tx2"/>
              </a:buClr>
              <a:defRPr sz="1200">
                <a:solidFill>
                  <a:schemeClr val="tx2"/>
                </a:solidFill>
              </a:defRPr>
            </a:lvl2pPr>
            <a:lvl3pPr>
              <a:defRPr sz="11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Content Placeholder 6">
            <a:extLst>
              <a:ext uri="{FF2B5EF4-FFF2-40B4-BE49-F238E27FC236}">
                <a16:creationId xmlns:a16="http://schemas.microsoft.com/office/drawing/2014/main" id="{9B42EBC3-56EE-F294-586B-FAD4A3AB9A23}"/>
              </a:ext>
            </a:extLst>
          </p:cNvPr>
          <p:cNvSpPr>
            <a:spLocks noGrp="1"/>
          </p:cNvSpPr>
          <p:nvPr>
            <p:ph sz="quarter" idx="75" hasCustomPrompt="1"/>
          </p:nvPr>
        </p:nvSpPr>
        <p:spPr>
          <a:xfrm>
            <a:off x="9226966" y="5134654"/>
            <a:ext cx="2663125" cy="504145"/>
          </a:xfrm>
        </p:spPr>
        <p:txBody>
          <a:bodyPr/>
          <a:lstStyle>
            <a:lvl1pPr>
              <a:defRPr sz="1400">
                <a:solidFill>
                  <a:srgbClr val="3680CE"/>
                </a:solidFill>
                <a:latin typeface="+mn-lt"/>
              </a:defRPr>
            </a:lvl1pPr>
            <a:lvl2pPr marL="0" indent="0">
              <a:buNone/>
              <a:defRPr>
                <a:solidFill>
                  <a:srgbClr val="3680CE"/>
                </a:solidFill>
                <a:latin typeface="+mn-lt"/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endParaRPr lang="en-US"/>
          </a:p>
        </p:txBody>
      </p:sp>
      <p:sp>
        <p:nvSpPr>
          <p:cNvPr id="19" name="Picture Placeholder 50">
            <a:extLst>
              <a:ext uri="{FF2B5EF4-FFF2-40B4-BE49-F238E27FC236}">
                <a16:creationId xmlns:a16="http://schemas.microsoft.com/office/drawing/2014/main" id="{EFF1CD7A-2DC9-0429-2042-00D19F745273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 flipH="1">
            <a:off x="3275618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50">
            <a:extLst>
              <a:ext uri="{FF2B5EF4-FFF2-40B4-BE49-F238E27FC236}">
                <a16:creationId xmlns:a16="http://schemas.microsoft.com/office/drawing/2014/main" id="{AF907D19-3C2C-61CA-5FAD-498351EDFDA6}"/>
              </a:ext>
            </a:extLst>
          </p:cNvPr>
          <p:cNvSpPr>
            <a:spLocks noGrp="1"/>
          </p:cNvSpPr>
          <p:nvPr>
            <p:ph type="pic" sz="quarter" idx="77"/>
          </p:nvPr>
        </p:nvSpPr>
        <p:spPr>
          <a:xfrm flipH="1">
            <a:off x="6248399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Picture Placeholder 50">
            <a:extLst>
              <a:ext uri="{FF2B5EF4-FFF2-40B4-BE49-F238E27FC236}">
                <a16:creationId xmlns:a16="http://schemas.microsoft.com/office/drawing/2014/main" id="{A95EDDFD-81FE-BB5B-C823-DDDE109005B1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 flipH="1">
            <a:off x="9220199" y="1758005"/>
            <a:ext cx="2666999" cy="2748523"/>
          </a:xfrm>
          <a:prstGeom prst="roundRect">
            <a:avLst>
              <a:gd name="adj" fmla="val 2539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561B79-09DB-0555-DF84-ED0F621263AB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145798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3418517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 Takeaways Dr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92DBAF2-7F04-EEB4-0E99-13B2CAF811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2613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3680CE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407C83-F948-D687-213E-CC12FD27FA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3680CE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2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AE6B21-F576-FEC1-4079-603B4AB92D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4BD708-78CA-BD4B-1F5D-C41DD58C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41480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Takeaways Drink">
    <p:bg>
      <p:bgPr>
        <a:solidFill>
          <a:srgbClr val="1457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92DBAF2-7F04-EEB4-0E99-13B2CAF811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2613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3680CE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407C83-F948-D687-213E-CC12FD27FA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3680CE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71A8E3"/>
                </a:solidFill>
                <a:latin typeface="+mn-lt"/>
              </a:defRPr>
            </a:lvl1pPr>
          </a:lstStyle>
          <a:p>
            <a:endParaRPr lang="en-US">
              <a:solidFill>
                <a:srgbClr val="71A8E3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71A8E3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71A8E3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AE6B21-F576-FEC1-4079-603B4AB92D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71A8E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4BD708-78CA-BD4B-1F5D-C41DD58C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71A8E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72B886-E61E-7BB4-B0DD-DC2FF24EAF43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71A8E3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091826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 Takeaways Drink">
    <p:bg>
      <p:bgPr>
        <a:solidFill>
          <a:srgbClr val="FAC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92DBAF2-7F04-EEB4-0E99-13B2CAF811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2613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EB9F0A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407C83-F948-D687-213E-CC12FD27FA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EB9F0A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C57307"/>
                </a:solidFill>
                <a:latin typeface="+mn-lt"/>
              </a:defRPr>
            </a:lvl1pPr>
          </a:lstStyle>
          <a:p>
            <a:endParaRPr lang="en-US">
              <a:solidFill>
                <a:srgbClr val="C57307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C57307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C57307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AE6B21-F576-FEC1-4079-603B4AB92D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C57307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4BD708-78CA-BD4B-1F5D-C41DD58C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C5730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E60B6A-192B-3529-D749-1EF72AE9094E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C57307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658924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keaways Sustainability">
    <p:bg>
      <p:bgPr>
        <a:solidFill>
          <a:srgbClr val="2B6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EBC29"/>
                </a:solidFill>
                <a:latin typeface="+mn-lt"/>
              </a:defRPr>
            </a:lvl1pPr>
          </a:lstStyle>
          <a:p>
            <a:endParaRPr lang="en-US">
              <a:solidFill>
                <a:srgbClr val="8EBC2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8EBC29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8EBC29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FCBFFC2-1D04-EF48-A388-95DB2B2160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8EBC29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3D484A-938C-B017-C04F-A83D0A578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8EBC2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9819057-E5D7-F5B5-80B8-9D7ACF1BA54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2613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5E910D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D7C8C64-7DA7-695D-77FD-154A303646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5638800" cy="4419600"/>
          </a:xfrm>
          <a:prstGeom prst="roundRect">
            <a:avLst>
              <a:gd name="adj" fmla="val 2070"/>
            </a:avLst>
          </a:prstGeom>
          <a:solidFill>
            <a:srgbClr val="5E910D"/>
          </a:solidFill>
        </p:spPr>
        <p:txBody>
          <a:bodyPr anchor="ctr" anchorCtr="1"/>
          <a:lstStyle>
            <a:lvl1pPr>
              <a:defRPr sz="32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528AFB-3CA6-BE65-81A7-B0D1C0919380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8EBC29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911907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keaways Drink"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2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AFD69A1-B956-94DD-F040-BB70AF1599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02355A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35125E-6F07-0923-0A24-149A306C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9207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akeaways Drink">
    <p:bg>
      <p:bgPr>
        <a:solidFill>
          <a:srgbClr val="1457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71A8E3"/>
                </a:solidFill>
                <a:latin typeface="+mn-lt"/>
              </a:defRPr>
            </a:lvl1pPr>
          </a:lstStyle>
          <a:p>
            <a:endParaRPr lang="en-US">
              <a:solidFill>
                <a:srgbClr val="71A8E3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71A8E3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71A8E3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AFD69A1-B956-94DD-F040-BB70AF1599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71A8E3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35125E-6F07-0923-0A24-149A306C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71A8E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EB00219-BEBD-5C89-B7A2-8BF2924CA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3680CE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4670910-9A81-2D2D-9703-E4C8215326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7202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3680CE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25B92538-B221-62A4-867D-B0ABFAAFF5F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29603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3680CE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52EE75-7A55-5193-C356-31AD2386985E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71A8E3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499215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keaways Food">
    <p:bg>
      <p:bgPr>
        <a:solidFill>
          <a:srgbClr val="FAC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C57307"/>
                </a:solidFill>
                <a:latin typeface="+mn-lt"/>
              </a:defRPr>
            </a:lvl1pPr>
          </a:lstStyle>
          <a:p>
            <a:endParaRPr lang="en-US">
              <a:solidFill>
                <a:srgbClr val="C57307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C57307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C57307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A9D29EE-A3C0-3200-A5BC-DB78A9C5B0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C57307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4A8199-D7C3-8C1A-9917-6F4FFF77C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C5730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36CBAC9C-3270-8C3D-55F7-B20DEA5AB35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EB9F0A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45DEAD8-0715-5FF7-F4B8-BBD1F23C74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7202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EB9F0A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2D7025DC-7B04-F2E8-D156-8564266B8B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29603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EB9F0A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77FFD-F9B9-3CCA-A145-F23B5D2C2FAC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C57307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9458664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Takeaways Sustainability">
    <p:bg>
      <p:bgPr>
        <a:solidFill>
          <a:srgbClr val="2B6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rgbClr val="8EBC29"/>
                </a:solidFill>
                <a:latin typeface="+mn-lt"/>
              </a:defRPr>
            </a:lvl1pPr>
          </a:lstStyle>
          <a:p>
            <a:endParaRPr lang="en-US">
              <a:solidFill>
                <a:srgbClr val="8EBC2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8EBC29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8EBC29"/>
              </a:solidFill>
              <a:latin typeface="+mn-lt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BDB4D7A-57BB-0E11-FC7F-92013C566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724845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rgbClr val="8EBC29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31805B-212C-F549-0DAA-2648C21BD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 anchor="t" anchorCtr="0"/>
          <a:lstStyle>
            <a:lvl1pPr>
              <a:defRPr>
                <a:solidFill>
                  <a:srgbClr val="8EBC2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A81A6BC9-BF07-A15D-90CE-D757CA4F2A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5E910D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223603F-1687-4839-9217-168184E33E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67202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5E910D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DDEBC29-7846-F426-C9E4-2F047B8584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29603" y="1219200"/>
            <a:ext cx="3657595" cy="4419600"/>
          </a:xfrm>
          <a:prstGeom prst="roundRect">
            <a:avLst>
              <a:gd name="adj" fmla="val 2643"/>
            </a:avLst>
          </a:prstGeom>
          <a:solidFill>
            <a:srgbClr val="5E910D"/>
          </a:solidFill>
        </p:spPr>
        <p:txBody>
          <a:bodyPr lIns="182880" tIns="457200" rIns="182880" anchor="t" anchorCtr="0"/>
          <a:lstStyle>
            <a:lvl1pPr>
              <a:defRPr sz="2000"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DF73C0-7D1E-F8EF-D558-C4C0DDD9D397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8EBC29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9467106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-Drink">
    <p:bg>
      <p:bgPr>
        <a:solidFill>
          <a:srgbClr val="1557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D77DB0AB-4EF4-F746-7298-F6C3E404002A}"/>
              </a:ext>
            </a:extLst>
          </p:cNvPr>
          <p:cNvSpPr/>
          <p:nvPr userDrawn="1"/>
        </p:nvSpPr>
        <p:spPr>
          <a:xfrm>
            <a:off x="304800" y="304796"/>
            <a:ext cx="11582398" cy="5829304"/>
          </a:xfrm>
          <a:prstGeom prst="roundRect">
            <a:avLst>
              <a:gd name="adj" fmla="val 2174"/>
            </a:avLst>
          </a:prstGeom>
          <a:solidFill>
            <a:srgbClr val="368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71A8E3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71A8E3"/>
              </a:solidFill>
              <a:latin typeface="+mn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0883ED-E020-7474-C5C0-6DA89FE0EA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54191"/>
            <a:ext cx="10983310" cy="605987"/>
          </a:xfrm>
        </p:spPr>
        <p:txBody>
          <a:bodyPr anchor="b" anchorCtr="0"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ADD84B5-407E-897A-8FE5-291758A33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2112579"/>
            <a:ext cx="10983913" cy="3148396"/>
          </a:xfrm>
        </p:spPr>
        <p:txBody>
          <a:bodyPr/>
          <a:lstStyle>
            <a:lvl1pPr algn="ctr">
              <a:lnSpc>
                <a:spcPts val="4000"/>
              </a:lnSpc>
              <a:defRPr lang="en-US" sz="3200" b="1" i="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FD43D8-0728-76B9-5BEC-721CBA413DBC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71A8E3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172637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-Food">
    <p:bg>
      <p:bgPr>
        <a:solidFill>
          <a:srgbClr val="FACB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6">
            <a:extLst>
              <a:ext uri="{FF2B5EF4-FFF2-40B4-BE49-F238E27FC236}">
                <a16:creationId xmlns:a16="http://schemas.microsoft.com/office/drawing/2014/main" id="{42EAE78A-A977-01CA-A116-2B9E201DFA70}"/>
              </a:ext>
            </a:extLst>
          </p:cNvPr>
          <p:cNvSpPr/>
          <p:nvPr userDrawn="1"/>
        </p:nvSpPr>
        <p:spPr>
          <a:xfrm>
            <a:off x="304800" y="304796"/>
            <a:ext cx="11582398" cy="5829304"/>
          </a:xfrm>
          <a:prstGeom prst="roundRect">
            <a:avLst>
              <a:gd name="adj" fmla="val 2174"/>
            </a:avLst>
          </a:prstGeom>
          <a:solidFill>
            <a:srgbClr val="EB9F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C57307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C57307"/>
              </a:solidFill>
              <a:latin typeface="+mn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0883ED-E020-7474-C5C0-6DA89FE0EA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54191"/>
            <a:ext cx="10983310" cy="605987"/>
          </a:xfrm>
        </p:spPr>
        <p:txBody>
          <a:bodyPr anchor="b" anchorCtr="0"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ADD84B5-407E-897A-8FE5-291758A33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2112579"/>
            <a:ext cx="10983913" cy="3148396"/>
          </a:xfrm>
        </p:spPr>
        <p:txBody>
          <a:bodyPr/>
          <a:lstStyle>
            <a:lvl1pPr algn="ctr">
              <a:lnSpc>
                <a:spcPts val="4000"/>
              </a:lnSpc>
              <a:defRPr lang="en-US" sz="3200" b="1" i="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81C1A-BF3A-436C-E104-9E52FC208E4A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C57307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1397359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-Sustainability">
    <p:bg>
      <p:bgPr>
        <a:solidFill>
          <a:srgbClr val="2B6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Rounded 6">
            <a:extLst>
              <a:ext uri="{FF2B5EF4-FFF2-40B4-BE49-F238E27FC236}">
                <a16:creationId xmlns:a16="http://schemas.microsoft.com/office/drawing/2014/main" id="{AF816B51-0B2B-07F2-FCB3-11207A3D0955}"/>
              </a:ext>
            </a:extLst>
          </p:cNvPr>
          <p:cNvSpPr/>
          <p:nvPr userDrawn="1"/>
        </p:nvSpPr>
        <p:spPr>
          <a:xfrm>
            <a:off x="304800" y="304796"/>
            <a:ext cx="11582398" cy="5829304"/>
          </a:xfrm>
          <a:prstGeom prst="roundRect">
            <a:avLst>
              <a:gd name="adj" fmla="val 2174"/>
            </a:avLst>
          </a:prstGeom>
          <a:solidFill>
            <a:srgbClr val="5E9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roy Medium" panose="00000600000000000000" pitchFamily="50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B87FF8-D69A-1055-CC42-DEABC98D04B9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8EBC29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8EBC29"/>
              </a:solidFill>
              <a:latin typeface="Gilroy Medium" panose="00000600000000000000" pitchFamily="50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0883ED-E020-7474-C5C0-6DA89FE0EA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354191"/>
            <a:ext cx="10983310" cy="605987"/>
          </a:xfrm>
        </p:spPr>
        <p:txBody>
          <a:bodyPr anchor="b" anchorCtr="0"/>
          <a:lstStyle>
            <a:lvl1pPr algn="ctr">
              <a:defRPr b="1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ADD84B5-407E-897A-8FE5-291758A33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2112579"/>
            <a:ext cx="10983913" cy="3148396"/>
          </a:xfrm>
        </p:spPr>
        <p:txBody>
          <a:bodyPr/>
          <a:lstStyle>
            <a:lvl1pPr algn="ctr">
              <a:lnSpc>
                <a:spcPts val="4000"/>
              </a:lnSpc>
              <a:defRPr lang="en-US" sz="3200" b="1" i="0" kern="1200" dirty="0" smtClean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EF998D-D59B-1F7C-942E-1E40A1E67A5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8EBC29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400592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peaker-Drinks"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Gilroy Medium" panose="00000600000000000000" pitchFamily="50" charset="0"/>
            </a:endParaRP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A3BD900-1908-6DF8-F80E-38A643313A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56481" y="304800"/>
            <a:ext cx="3688079" cy="5981699"/>
          </a:xfrm>
          <a:prstGeom prst="roundRect">
            <a:avLst>
              <a:gd name="adj" fmla="val 2768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A49A6E31-E5CB-3F28-59B9-3D96D39BFE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37601" y="3379788"/>
            <a:ext cx="3149597" cy="2903220"/>
          </a:xfrm>
          <a:prstGeom prst="roundRect">
            <a:avLst>
              <a:gd name="adj" fmla="val 2768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E5E181B-E79B-6204-7F22-50CFDFB5F36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37601" y="301308"/>
            <a:ext cx="3149597" cy="2903220"/>
          </a:xfrm>
          <a:prstGeom prst="roundRect">
            <a:avLst>
              <a:gd name="adj" fmla="val 2768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75ECEBC1-4D75-6F0E-AE6A-47DDF1DEDD9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219200"/>
            <a:ext cx="4094480" cy="44196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  <a:lvl2pPr>
              <a:defRPr>
                <a:solidFill>
                  <a:srgbClr val="02355A"/>
                </a:solidFill>
                <a:latin typeface="+mn-lt"/>
              </a:defRPr>
            </a:lvl2pPr>
            <a:lvl3pPr>
              <a:defRPr>
                <a:solidFill>
                  <a:srgbClr val="02355A"/>
                </a:solidFill>
                <a:latin typeface="+mn-lt"/>
              </a:defRPr>
            </a:lvl3pPr>
            <a:lvl4pPr>
              <a:defRPr>
                <a:solidFill>
                  <a:srgbClr val="02355A"/>
                </a:solidFill>
                <a:latin typeface="+mn-lt"/>
              </a:defRPr>
            </a:lvl4pPr>
            <a:lvl5pPr>
              <a:defRPr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13EDE5B-D6DF-5E1F-7A8A-72E394E88D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724845"/>
            <a:ext cx="4094480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FBFF9F1-6BAC-1DF0-94BB-EBDBD5832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8594"/>
            <a:ext cx="4094480" cy="475306"/>
          </a:xfrm>
        </p:spPr>
        <p:txBody>
          <a:bodyPr anchor="t" anchorCtr="0"/>
          <a:lstStyle>
            <a:lvl1pPr>
              <a:defRPr>
                <a:solidFill>
                  <a:srgbClr val="0235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13F284-07F6-49C2-63C6-86FCBE69BB8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5481066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-Drinks"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19705-392E-1513-A73C-8B73FBF443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8399" y="304801"/>
            <a:ext cx="5638801" cy="5829300"/>
          </a:xfrm>
          <a:prstGeom prst="roundRect">
            <a:avLst>
              <a:gd name="adj" fmla="val 2768"/>
            </a:avLst>
          </a:prstGeom>
        </p:spPr>
        <p:txBody>
          <a:bodyPr/>
          <a:lstStyle>
            <a:lvl1pPr>
              <a:defRPr>
                <a:solidFill>
                  <a:srgbClr val="02355A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1219200"/>
            <a:ext cx="5638799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02355A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C46249-F69C-ED78-2123-48CEFF2424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3379788"/>
            <a:ext cx="5638800" cy="534987"/>
          </a:xfrm>
        </p:spPr>
        <p:txBody>
          <a:bodyPr/>
          <a:lstStyle>
            <a:lvl1pPr>
              <a:defRPr lang="en-US" sz="1800" b="1" i="0" kern="1200" dirty="0" smtClean="0">
                <a:solidFill>
                  <a:srgbClr val="02355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27CE26B-FE56-D52E-D936-DE13DCDBD4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4029076"/>
            <a:ext cx="5638799" cy="2109258"/>
          </a:xfrm>
        </p:spPr>
        <p:txBody>
          <a:bodyPr/>
          <a:lstStyle>
            <a:lvl1pPr>
              <a:defRPr sz="1600">
                <a:solidFill>
                  <a:srgbClr val="02355A"/>
                </a:solidFill>
                <a:latin typeface="+mn-lt"/>
              </a:defRPr>
            </a:lvl1pPr>
            <a:lvl2pPr>
              <a:defRPr sz="1400">
                <a:solidFill>
                  <a:srgbClr val="02355A"/>
                </a:solidFill>
                <a:latin typeface="+mn-lt"/>
              </a:defRPr>
            </a:lvl2pPr>
            <a:lvl3pPr>
              <a:defRPr sz="1200">
                <a:solidFill>
                  <a:srgbClr val="02355A"/>
                </a:solidFill>
                <a:latin typeface="+mn-lt"/>
              </a:defRPr>
            </a:lvl3pPr>
            <a:lvl4pPr>
              <a:defRPr sz="1100">
                <a:solidFill>
                  <a:srgbClr val="02355A"/>
                </a:solidFill>
                <a:latin typeface="+mn-lt"/>
              </a:defRPr>
            </a:lvl4pPr>
            <a:lvl5pPr>
              <a:defRPr sz="1050">
                <a:solidFill>
                  <a:srgbClr val="02355A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824375-C552-8786-CB9F-47605F890443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+mn-lt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316942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-Drinks">
    <p:bg>
      <p:bgPr>
        <a:solidFill>
          <a:srgbClr val="368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CDE6CA2-CEA1-4A7E-3B9D-7B997AF6C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796" y="533584"/>
            <a:ext cx="842066" cy="74980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1" y="2493781"/>
            <a:ext cx="4900246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02355A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C46249-F69C-ED78-2123-48CEFF2424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654369"/>
            <a:ext cx="4900247" cy="534987"/>
          </a:xfrm>
        </p:spPr>
        <p:txBody>
          <a:bodyPr/>
          <a:lstStyle>
            <a:lvl1pPr>
              <a:defRPr lang="en-US" sz="1800" b="1" i="0" kern="1200" dirty="0" smtClean="0">
                <a:solidFill>
                  <a:srgbClr val="02355A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tx2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chemeClr val="tx2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F7A221-4131-F79E-81DD-572AEAE896D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8056" y="0"/>
            <a:ext cx="5943944" cy="6858000"/>
          </a:xfrm>
        </p:spPr>
        <p:txBody>
          <a:bodyPr/>
          <a:lstStyle>
            <a:lvl1pPr>
              <a:defRPr>
                <a:solidFill>
                  <a:srgbClr val="02355A"/>
                </a:solidFill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750146-5407-885A-1DA5-4D48D4540FB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6226431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-Food">
    <p:bg>
      <p:bgPr>
        <a:solidFill>
          <a:srgbClr val="EB9F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1" y="2493781"/>
            <a:ext cx="4900246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954F09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C46249-F69C-ED78-2123-48CEFF2424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654369"/>
            <a:ext cx="4900247" cy="534987"/>
          </a:xfrm>
        </p:spPr>
        <p:txBody>
          <a:bodyPr/>
          <a:lstStyle>
            <a:lvl1pPr>
              <a:defRPr lang="en-US" sz="1800" b="1" i="0" kern="1200" dirty="0" smtClean="0">
                <a:solidFill>
                  <a:srgbClr val="954F09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chemeClr val="accent5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chemeClr val="accent5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069351-62B8-28BA-A060-42DE4C1E63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8056" y="0"/>
            <a:ext cx="5943944" cy="6858000"/>
          </a:xfrm>
        </p:spPr>
        <p:txBody>
          <a:bodyPr/>
          <a:lstStyle>
            <a:lvl1pPr>
              <a:defRPr>
                <a:solidFill>
                  <a:srgbClr val="954F09"/>
                </a:solidFill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CBBC66A-E42E-141A-B875-8977010259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795" y="415635"/>
            <a:ext cx="843534" cy="7498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E9405B-8BB8-B3A9-F0DC-AF79291CF3E0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954F09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428578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-Sustainability">
    <p:bg>
      <p:bgPr>
        <a:solidFill>
          <a:srgbClr val="5E91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1" y="2493781"/>
            <a:ext cx="4900246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0E440E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C46249-F69C-ED78-2123-48CEFF2424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4654369"/>
            <a:ext cx="4900247" cy="534987"/>
          </a:xfrm>
        </p:spPr>
        <p:txBody>
          <a:bodyPr/>
          <a:lstStyle>
            <a:lvl1pPr>
              <a:defRPr lang="en-US" sz="1800" b="1" i="0" kern="1200" dirty="0" smtClean="0">
                <a:solidFill>
                  <a:srgbClr val="0E440E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F440D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F440D"/>
              </a:solidFill>
              <a:latin typeface="Gilroy Medium" panose="00000600000000000000" pitchFamily="50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DDDE28-076A-30B3-3A87-D22CCDE4209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8056" y="0"/>
            <a:ext cx="5943944" cy="6858000"/>
          </a:xfrm>
        </p:spPr>
        <p:txBody>
          <a:bodyPr/>
          <a:lstStyle>
            <a:lvl1pPr>
              <a:defRPr>
                <a:solidFill>
                  <a:srgbClr val="0E440E"/>
                </a:solidFill>
                <a:latin typeface="Gilroy Medium" panose="00000600000000000000" pitchFamily="50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2303132-93C3-B58B-51CF-9C0FED720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796" y="498078"/>
            <a:ext cx="658705" cy="748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F7EF99-1424-2925-FC60-5D8A1725D73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E440E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702630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+Statement Drink">
    <p:bg>
      <p:bgPr>
        <a:solidFill>
          <a:srgbClr val="368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2493781"/>
            <a:ext cx="6779172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02355A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Gilroy Medium" panose="00000600000000000000" pitchFamily="50" charset="0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F30E4F8F-C6C8-F57D-0CDA-4E4AE17318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3342" b="34504"/>
          <a:stretch>
            <a:fillRect/>
          </a:stretch>
        </p:blipFill>
        <p:spPr>
          <a:xfrm>
            <a:off x="8536804" y="571619"/>
            <a:ext cx="3655196" cy="6286381"/>
          </a:xfrm>
          <a:custGeom>
            <a:avLst/>
            <a:gdLst>
              <a:gd name="connsiteX0" fmla="*/ 0 w 3655196"/>
              <a:gd name="connsiteY0" fmla="*/ 0 h 6286381"/>
              <a:gd name="connsiteX1" fmla="*/ 3655196 w 3655196"/>
              <a:gd name="connsiteY1" fmla="*/ 0 h 6286381"/>
              <a:gd name="connsiteX2" fmla="*/ 3655196 w 3655196"/>
              <a:gd name="connsiteY2" fmla="*/ 6286381 h 6286381"/>
              <a:gd name="connsiteX3" fmla="*/ 0 w 3655196"/>
              <a:gd name="connsiteY3" fmla="*/ 6286381 h 628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5196" h="6286381">
                <a:moveTo>
                  <a:pt x="0" y="0"/>
                </a:moveTo>
                <a:lnTo>
                  <a:pt x="3655196" y="0"/>
                </a:lnTo>
                <a:lnTo>
                  <a:pt x="3655196" y="6286381"/>
                </a:lnTo>
                <a:lnTo>
                  <a:pt x="0" y="6286381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E548BC-7DFB-3A37-F824-E7E7F7C1D8D8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9405605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+Statement Food">
    <p:bg>
      <p:bgPr>
        <a:solidFill>
          <a:srgbClr val="EB9F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796" y="2493781"/>
            <a:ext cx="6779172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954F09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954F07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954F07"/>
              </a:solidFill>
              <a:latin typeface="Gilroy Medium" panose="00000600000000000000" pitchFamily="50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4262262-1774-13E8-18F1-4C24C4D042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2472" b="15247"/>
          <a:stretch>
            <a:fillRect/>
          </a:stretch>
        </p:blipFill>
        <p:spPr>
          <a:xfrm>
            <a:off x="7746460" y="406557"/>
            <a:ext cx="4445540" cy="6451443"/>
          </a:xfrm>
          <a:custGeom>
            <a:avLst/>
            <a:gdLst>
              <a:gd name="connsiteX0" fmla="*/ 0 w 4445540"/>
              <a:gd name="connsiteY0" fmla="*/ 0 h 6451443"/>
              <a:gd name="connsiteX1" fmla="*/ 4445540 w 4445540"/>
              <a:gd name="connsiteY1" fmla="*/ 0 h 6451443"/>
              <a:gd name="connsiteX2" fmla="*/ 4445540 w 4445540"/>
              <a:gd name="connsiteY2" fmla="*/ 6451443 h 6451443"/>
              <a:gd name="connsiteX3" fmla="*/ 0 w 4445540"/>
              <a:gd name="connsiteY3" fmla="*/ 6451443 h 645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5540" h="6451443">
                <a:moveTo>
                  <a:pt x="0" y="0"/>
                </a:moveTo>
                <a:lnTo>
                  <a:pt x="4445540" y="0"/>
                </a:lnTo>
                <a:lnTo>
                  <a:pt x="4445540" y="6451443"/>
                </a:lnTo>
                <a:lnTo>
                  <a:pt x="0" y="6451443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E64CEC-D9C3-D330-8F47-628A92E9ABC1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954F09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6542400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+Statement Sustainability">
    <p:bg>
      <p:bgPr>
        <a:solidFill>
          <a:srgbClr val="5E91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1A0004-CA10-DA61-F4E4-D312BA05E6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2493781"/>
            <a:ext cx="6779172" cy="2046288"/>
          </a:xfrm>
        </p:spPr>
        <p:txBody>
          <a:bodyPr anchor="b" anchorCtr="0"/>
          <a:lstStyle>
            <a:lvl1pPr>
              <a:lnSpc>
                <a:spcPts val="5400"/>
              </a:lnSpc>
              <a:defRPr lang="en-US" sz="6000" b="0" i="0" kern="1200" cap="all" spc="0" baseline="0" dirty="0" smtClean="0">
                <a:solidFill>
                  <a:srgbClr val="0E440E"/>
                </a:solidFill>
                <a:latin typeface="+mj-lt"/>
                <a:ea typeface="+mj-ea"/>
                <a:cs typeface="Gilroy Medium" panose="00000600000000000000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68A4D4-68E3-9BFB-98E5-CEF77698A61F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F440D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0F440D"/>
              </a:solidFill>
              <a:latin typeface="Gilroy Medium" panose="00000600000000000000" pitchFamily="50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09C7D38-9FF8-6C4D-A76D-C1D44972AD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3016"/>
          <a:stretch>
            <a:fillRect/>
          </a:stretch>
        </p:blipFill>
        <p:spPr>
          <a:xfrm>
            <a:off x="7388774" y="512064"/>
            <a:ext cx="5035836" cy="6345936"/>
          </a:xfrm>
          <a:custGeom>
            <a:avLst/>
            <a:gdLst>
              <a:gd name="connsiteX0" fmla="*/ 0 w 5035836"/>
              <a:gd name="connsiteY0" fmla="*/ 0 h 6345936"/>
              <a:gd name="connsiteX1" fmla="*/ 5035836 w 5035836"/>
              <a:gd name="connsiteY1" fmla="*/ 0 h 6345936"/>
              <a:gd name="connsiteX2" fmla="*/ 5035836 w 5035836"/>
              <a:gd name="connsiteY2" fmla="*/ 880638 h 6345936"/>
              <a:gd name="connsiteX3" fmla="*/ 4803226 w 5035836"/>
              <a:gd name="connsiteY3" fmla="*/ 880638 h 6345936"/>
              <a:gd name="connsiteX4" fmla="*/ 4803226 w 5035836"/>
              <a:gd name="connsiteY4" fmla="*/ 6345936 h 6345936"/>
              <a:gd name="connsiteX5" fmla="*/ 0 w 5035836"/>
              <a:gd name="connsiteY5" fmla="*/ 6345936 h 634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5836" h="6345936">
                <a:moveTo>
                  <a:pt x="0" y="0"/>
                </a:moveTo>
                <a:lnTo>
                  <a:pt x="5035836" y="0"/>
                </a:lnTo>
                <a:lnTo>
                  <a:pt x="5035836" y="880638"/>
                </a:lnTo>
                <a:lnTo>
                  <a:pt x="4803226" y="880638"/>
                </a:lnTo>
                <a:lnTo>
                  <a:pt x="4803226" y="6345936"/>
                </a:lnTo>
                <a:lnTo>
                  <a:pt x="0" y="6345936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E0A995-3A03-E488-2DE7-FB5CBF54FC26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E440E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41709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endix">
    <p:bg>
      <p:bgPr>
        <a:solidFill>
          <a:srgbClr val="71A8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9FC0057-906A-11F8-C634-EBF9297682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705100"/>
            <a:ext cx="11582400" cy="1447800"/>
          </a:xfrm>
        </p:spPr>
        <p:txBody>
          <a:bodyPr lIns="0" tIns="0" rIns="0" bIns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7200" b="0" i="0" kern="1200" cap="all" baseline="0">
                <a:solidFill>
                  <a:srgbClr val="155798"/>
                </a:solidFill>
                <a:latin typeface="+mj-lt"/>
                <a:ea typeface="+mn-ea"/>
                <a:cs typeface="Gilroy Medium" panose="00000600000000000000" pitchFamily="50" charset="0"/>
              </a:defRPr>
            </a:lvl1pPr>
            <a:lvl2pPr>
              <a:defRPr sz="4800" b="1" i="0">
                <a:solidFill>
                  <a:srgbClr val="71A7E3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defRPr sz="4800" b="1" i="0">
                <a:solidFill>
                  <a:srgbClr val="71A7E3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defRPr sz="4800" b="1" i="0">
                <a:solidFill>
                  <a:srgbClr val="71A7E3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defRPr sz="4800" b="1" i="0">
                <a:solidFill>
                  <a:srgbClr val="71A7E3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/>
              <a:t>appendix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E5B485-B026-D92D-30BE-6DEF522CC65E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155798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155798"/>
              </a:solidFill>
              <a:latin typeface="Gilroy Medium" panose="000006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7E3123-CD35-7588-CE5A-653052A4F17D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155798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170853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4C4CF-E0FF-4631-9D1F-8D38774406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Gilroy Medium" panose="00000600000000000000" pitchFamily="50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B618C69-E9D3-EE81-0650-82D7F3C9E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97060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3075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solidFill>
          <a:srgbClr val="023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3604F9-8155-6A95-B879-575B7F4343C2}"/>
              </a:ext>
            </a:extLst>
          </p:cNvPr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3680CE"/>
                </a:solidFill>
                <a:latin typeface="Gilroy Medium" panose="00000600000000000000" pitchFamily="50" charset="0"/>
              </a:rPr>
              <a:pPr algn="r"/>
              <a:t>‹#›</a:t>
            </a:fld>
            <a:endParaRPr lang="en-US" sz="1350">
              <a:solidFill>
                <a:srgbClr val="3680CE"/>
              </a:solidFill>
              <a:latin typeface="Gilroy Medium" panose="000006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6EF82-6A3D-1633-4259-573E57F1B435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3680CE"/>
                </a:solidFill>
                <a:latin typeface="Gilroy Medium" panose="00000600000000000000" pitchFamily="50" charset="0"/>
              </a:rPr>
              <a:t>CONFIDENTIAL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93D9CF-6623-33FA-BCDE-3790E5BC74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11274" y="2824138"/>
            <a:ext cx="4369451" cy="120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5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8" y="246888"/>
            <a:ext cx="11585448" cy="9692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51456" y="6286500"/>
            <a:ext cx="435742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smtClean="0">
                <a:solidFill>
                  <a:srgbClr val="02355A"/>
                </a:solidFill>
                <a:latin typeface="+mn-lt"/>
              </a:rPr>
              <a:pPr algn="r"/>
              <a:t>‹#›</a:t>
            </a:fld>
            <a:endParaRPr lang="en-US" sz="1350">
              <a:solidFill>
                <a:srgbClr val="02355A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A8DB1-B4DD-4F3D-9CAB-994462C5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219200"/>
            <a:ext cx="11582398" cy="44123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73341-108A-4DC8-92A2-2CA590BB4022}"/>
              </a:ext>
            </a:extLst>
          </p:cNvPr>
          <p:cNvSpPr txBox="1"/>
          <p:nvPr userDrawn="1"/>
        </p:nvSpPr>
        <p:spPr>
          <a:xfrm>
            <a:off x="304796" y="6286500"/>
            <a:ext cx="2336803" cy="5715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>
                <a:solidFill>
                  <a:srgbClr val="02355A"/>
                </a:solidFill>
                <a:latin typeface="+mn-lt"/>
              </a:rPr>
              <a:t>CONFIDENTIAL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41B0E-CDE6-4F1D-B3A5-7CEDD4AA3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796" y="5768975"/>
            <a:ext cx="1158240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rgbClr val="02355A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2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29" r:id="rId2"/>
    <p:sldLayoutId id="2147483824" r:id="rId3"/>
    <p:sldLayoutId id="2147483910" r:id="rId4"/>
    <p:sldLayoutId id="2147483856" r:id="rId5"/>
    <p:sldLayoutId id="2147483865" r:id="rId6"/>
    <p:sldLayoutId id="2147483825" r:id="rId7"/>
    <p:sldLayoutId id="2147483831" r:id="rId8"/>
    <p:sldLayoutId id="2147483845" r:id="rId9"/>
    <p:sldLayoutId id="2147483848" r:id="rId10"/>
    <p:sldLayoutId id="2147483857" r:id="rId11"/>
    <p:sldLayoutId id="2147483866" r:id="rId12"/>
    <p:sldLayoutId id="2147483828" r:id="rId13"/>
    <p:sldLayoutId id="2147483923" r:id="rId14"/>
    <p:sldLayoutId id="2147483922" r:id="rId15"/>
    <p:sldLayoutId id="2147483921" r:id="rId16"/>
    <p:sldLayoutId id="2147483919" r:id="rId17"/>
    <p:sldLayoutId id="2147483920" r:id="rId18"/>
    <p:sldLayoutId id="2147483918" r:id="rId19"/>
    <p:sldLayoutId id="2147483915" r:id="rId20"/>
    <p:sldLayoutId id="2147483916" r:id="rId21"/>
    <p:sldLayoutId id="2147483917" r:id="rId22"/>
    <p:sldLayoutId id="2147483913" r:id="rId23"/>
    <p:sldLayoutId id="2147483855" r:id="rId24"/>
    <p:sldLayoutId id="2147483852" r:id="rId25"/>
    <p:sldLayoutId id="2147483864" r:id="rId26"/>
    <p:sldLayoutId id="2147483875" r:id="rId27"/>
    <p:sldLayoutId id="2147483853" r:id="rId28"/>
    <p:sldLayoutId id="2147483876" r:id="rId29"/>
    <p:sldLayoutId id="2147483863" r:id="rId30"/>
    <p:sldLayoutId id="2147483874" r:id="rId31"/>
    <p:sldLayoutId id="2147483851" r:id="rId32"/>
    <p:sldLayoutId id="2147483885" r:id="rId33"/>
    <p:sldLayoutId id="2147483903" r:id="rId34"/>
    <p:sldLayoutId id="2147483847" r:id="rId35"/>
    <p:sldLayoutId id="2147483861" r:id="rId36"/>
    <p:sldLayoutId id="2147483870" r:id="rId37"/>
    <p:sldLayoutId id="2147483854" r:id="rId38"/>
    <p:sldLayoutId id="2147483826" r:id="rId39"/>
    <p:sldLayoutId id="2147483836" r:id="rId40"/>
    <p:sldLayoutId id="2147483837" r:id="rId41"/>
    <p:sldLayoutId id="2147483835" r:id="rId42"/>
    <p:sldLayoutId id="2147483842" r:id="rId43"/>
    <p:sldLayoutId id="2147483849" r:id="rId44"/>
    <p:sldLayoutId id="2147483888" r:id="rId45"/>
    <p:sldLayoutId id="2147483843" r:id="rId46"/>
    <p:sldLayoutId id="2147483905" r:id="rId47"/>
    <p:sldLayoutId id="2147483887" r:id="rId48"/>
    <p:sldLayoutId id="2147483904" r:id="rId49"/>
    <p:sldLayoutId id="2147483889" r:id="rId50"/>
    <p:sldLayoutId id="2147483890" r:id="rId51"/>
    <p:sldLayoutId id="2147483868" r:id="rId52"/>
    <p:sldLayoutId id="2147483886" r:id="rId53"/>
    <p:sldLayoutId id="2147483892" r:id="rId54"/>
    <p:sldLayoutId id="2147483893" r:id="rId55"/>
    <p:sldLayoutId id="2147483894" r:id="rId56"/>
    <p:sldLayoutId id="2147483846" r:id="rId57"/>
    <p:sldLayoutId id="2147483895" r:id="rId58"/>
    <p:sldLayoutId id="2147483896" r:id="rId59"/>
    <p:sldLayoutId id="2147483900" r:id="rId60"/>
    <p:sldLayoutId id="2147483838" r:id="rId61"/>
    <p:sldLayoutId id="2147483840" r:id="rId62"/>
    <p:sldLayoutId id="2147483872" r:id="rId63"/>
    <p:sldLayoutId id="2147483873" r:id="rId64"/>
    <p:sldLayoutId id="2147483906" r:id="rId65"/>
    <p:sldLayoutId id="2147483907" r:id="rId66"/>
    <p:sldLayoutId id="2147483908" r:id="rId67"/>
    <p:sldLayoutId id="2147483834" r:id="rId68"/>
    <p:sldLayoutId id="2147483833" r:id="rId69"/>
    <p:sldLayoutId id="2147483924" r:id="rId7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rgbClr val="02355A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rgbClr val="02355A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rgbClr val="02355A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rgbClr val="02355A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100" kern="1200">
          <a:solidFill>
            <a:srgbClr val="02355A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–"/>
        <a:defRPr sz="1050" kern="1200">
          <a:solidFill>
            <a:srgbClr val="0235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92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5" orient="horz" pos="76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774_D9388E27.xml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A7_CE2D5F33.xml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18/10/relationships/comments" Target="../comments/modernComment_1B2_951D2008.xm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772_478AAC11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hoppepsicopremiums.com/index.php?route=information/information&amp;information_id=25" TargetMode="External"/><Relationship Id="rId2" Type="http://schemas.microsoft.com/office/2018/10/relationships/comments" Target="../comments/modernComment_1777_136A260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17C4B-B7B1-AA96-1E9D-871B050AF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C697-FE2C-53F7-00B7-5E2FF8FB3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ShopPepsiCo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Premiums.Com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how-to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0ADB0-82AB-4DAB-5B13-DF726E4EF8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Your in-house team for premium branded merchandise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CE762DC-1116-676E-DE6D-C7CFE18BCF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Catalog and custom. On brand, on budget, at scale.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75671-4843-4B5A-7A66-A8C99AE9F52E}"/>
              </a:ext>
            </a:extLst>
          </p:cNvPr>
          <p:cNvSpPr txBox="1"/>
          <p:nvPr/>
        </p:nvSpPr>
        <p:spPr>
          <a:xfrm>
            <a:off x="900752" y="659186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 err="1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BCC8C7-48BF-52F1-0364-06190305633A}"/>
              </a:ext>
            </a:extLst>
          </p:cNvPr>
          <p:cNvSpPr txBox="1"/>
          <p:nvPr/>
        </p:nvSpPr>
        <p:spPr>
          <a:xfrm>
            <a:off x="922020" y="66294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5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The operator behind the merch. Brand access, sourcing muscle, and a team that answers.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adm-indicia makes it </a:t>
            </a:r>
            <a:r>
              <a:t>Happen. Even the ‘Impossible.’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76072" y="1755648"/>
            <a:ext cx="640080" cy="640080"/>
          </a:xfrm>
          <a:prstGeom prst="ellipse">
            <a:avLst/>
          </a:prstGeom>
          <a:solidFill>
            <a:srgbClr val="023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6072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GT Pressura LCG Blac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9032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700" b="1" i="0">
                <a:solidFill>
                  <a:srgbClr val="023459"/>
                </a:solidFill>
                <a:latin typeface="Gilroy Medium"/>
              </a:rPr>
              <a:t>Major brands, sourced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50" b="0" i="0">
                <a:solidFill>
                  <a:srgbClr val="1A1A1A"/>
                </a:solidFill>
                <a:latin typeface="Gilroy Medium"/>
              </a:rPr>
              <a:t>adm's vetted network and approved brand access, not a catalog you hope has what you need.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7356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51676" y="1755648"/>
            <a:ext cx="640080" cy="640080"/>
          </a:xfrm>
          <a:prstGeom prst="ellipse">
            <a:avLst/>
          </a:prstGeom>
          <a:solidFill>
            <a:srgbClr val="1557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1676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GT Pressura LCG Black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74636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700" b="1" i="0">
                <a:solidFill>
                  <a:srgbClr val="023459"/>
                </a:solidFill>
                <a:latin typeface="Gilroy Medium"/>
              </a:rPr>
              <a:t>Built for rush and low minimums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97396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50" b="0" i="0">
                <a:solidFill>
                  <a:srgbClr val="1A1A1A"/>
                </a:solidFill>
                <a:latin typeface="Gilroy Medium"/>
              </a:rPr>
              <a:t>adm flexes on speed and quantity where others cannot, so nothing is too small or too late.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1752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576072" y="3813048"/>
            <a:ext cx="640080" cy="640080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6072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GT Pressura LCG Black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700" b="1" i="0">
                <a:solidFill>
                  <a:srgbClr val="023459"/>
                </a:solidFill>
                <a:latin typeface="Gilroy Medium"/>
              </a:rPr>
              <a:t>A team you can reach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50" b="0" i="0">
                <a:solidFill>
                  <a:srgbClr val="1A1A1A"/>
                </a:solidFill>
                <a:latin typeface="Gilroy Medium"/>
              </a:rPr>
              <a:t>Named adm contacts, a published escalation path, and a direct line. Real people, not a ticket queue.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77356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51676" y="3813048"/>
            <a:ext cx="640080" cy="640080"/>
          </a:xfrm>
          <a:prstGeom prst="ellipse">
            <a:avLst/>
          </a:prstGeom>
          <a:solidFill>
            <a:srgbClr val="EC9F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51676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GT Pressura LCG Black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74636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algn="l"/>
            <a:r>
              <a:rPr sz="1700" b="1" i="0">
                <a:solidFill>
                  <a:srgbClr val="023459"/>
                </a:solidFill>
                <a:latin typeface="Gilroy Medium"/>
              </a:rPr>
              <a:t>One accountable partner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7396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/>
            <a:r>
              <a:rPr sz="1250" b="0" i="0">
                <a:solidFill>
                  <a:srgbClr val="1A1A1A"/>
                </a:solidFill>
                <a:latin typeface="Gilroy Medium"/>
              </a:rPr>
              <a:t>adm owns it end to end, instead of scattered agencies and local shops.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45821-4D4B-BFB1-43CF-B59F0E83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rail_title"/>
          <p:cNvSpPr txBox="1"/>
          <p:nvPr/>
        </p:nvSpPr>
        <p:spPr>
          <a:xfrm>
            <a:off x="457200" y="640000"/>
            <a:ext cx="3250000" cy="2300000"/>
          </a:xfrm>
          <a:prstGeom prst="rect">
            <a:avLst/>
          </a:prstGeom>
        </p:spPr>
        <p:txBody>
          <a:bodyPr wrap="square" rtlCol="0">
            <a:normAutofit lnSpcReduction="10000"/>
          </a:bodyPr>
          <a:lstStyle/>
          <a:p>
            <a:pPr>
              <a:lnSpc>
                <a:spcPct val="104000"/>
              </a:lnSpc>
              <a:spcBef>
                <a:spcPts val="0"/>
              </a:spcBef>
            </a:pPr>
            <a:r>
              <a:rPr lang="en-US" sz="2400" b="1">
                <a:solidFill>
                  <a:srgbClr val="023459"/>
                </a:solidFill>
              </a:rPr>
              <a:t>More reasons why adm-indicia is PepsiCo’s preferred premiums and merchandising partner</a:t>
            </a:r>
          </a:p>
        </p:txBody>
      </p:sp>
      <p:sp>
        <p:nvSpPr>
          <p:cNvPr id="701" name="rail_promise"/>
          <p:cNvSpPr txBox="1"/>
          <p:nvPr/>
        </p:nvSpPr>
        <p:spPr>
          <a:xfrm>
            <a:off x="457200" y="3060000"/>
            <a:ext cx="3250000" cy="17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300" b="1">
                <a:solidFill>
                  <a:srgbClr val="155798"/>
                </a:solidFill>
              </a:rPr>
              <a:t>Custom, scalable, on brand.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lang="en-US" sz="1200">
                <a:solidFill>
                  <a:srgbClr val="44474F"/>
                </a:solidFill>
              </a:rPr>
              <a:t>One approved source for premium branded merchandise across every PepsiCo brand, team, and function.</a:t>
            </a:r>
          </a:p>
        </p:txBody>
      </p:sp>
      <p:cxnSp>
        <p:nvCxnSpPr>
          <p:cNvPr id="702" name="rail_div"/>
          <p:cNvCxnSpPr/>
          <p:nvPr/>
        </p:nvCxnSpPr>
        <p:spPr>
          <a:xfrm>
            <a:off x="3820000" y="700000"/>
            <a:ext cx="0" cy="5560000"/>
          </a:xfrm>
          <a:prstGeom prst="line">
            <a:avLst/>
          </a:prstGeom>
          <a:ln w="9525">
            <a:solidFill>
              <a:srgbClr val="C9CDD3"/>
            </a:solidFill>
          </a:ln>
        </p:spPr>
      </p:cxnSp>
      <p:sp>
        <p:nvSpPr>
          <p:cNvPr id="710" name="chip01"/>
          <p:cNvSpPr/>
          <p:nvPr/>
        </p:nvSpPr>
        <p:spPr>
          <a:xfrm>
            <a:off x="4080000" y="890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11" name="row01"/>
          <p:cNvSpPr txBox="1"/>
          <p:nvPr/>
        </p:nvSpPr>
        <p:spPr>
          <a:xfrm>
            <a:off x="4620000" y="720000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Single-source model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One approved partner for merchandising needs. Simplifies sourcing, improves control, and reduces supplier fragmentation.</a:t>
            </a:r>
          </a:p>
        </p:txBody>
      </p:sp>
      <p:sp>
        <p:nvSpPr>
          <p:cNvPr id="712" name="chip02"/>
          <p:cNvSpPr/>
          <p:nvPr/>
        </p:nvSpPr>
        <p:spPr>
          <a:xfrm>
            <a:off x="4080000" y="1695000"/>
            <a:ext cx="380000" cy="38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3" name="row02"/>
          <p:cNvSpPr txBox="1"/>
          <p:nvPr/>
        </p:nvSpPr>
        <p:spPr>
          <a:xfrm>
            <a:off x="4620000" y="1534331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Catalog and custom capability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Pre-approved catalog items with customization available as needed. One partner for both standard and custom premiums.</a:t>
            </a:r>
          </a:p>
        </p:txBody>
      </p:sp>
      <p:sp>
        <p:nvSpPr>
          <p:cNvPr id="714" name="chip03"/>
          <p:cNvSpPr/>
          <p:nvPr/>
        </p:nvSpPr>
        <p:spPr>
          <a:xfrm>
            <a:off x="4080000" y="2500000"/>
            <a:ext cx="380000" cy="38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15" name="row03"/>
          <p:cNvSpPr txBox="1"/>
          <p:nvPr/>
        </p:nvSpPr>
        <p:spPr>
          <a:xfrm>
            <a:off x="4620000" y="2413976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End to end execution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Concept, design, production, fulfillment. Fewer handoffs, faster delivery, consistent quality.</a:t>
            </a:r>
          </a:p>
        </p:txBody>
      </p:sp>
      <p:sp>
        <p:nvSpPr>
          <p:cNvPr id="716" name="chip04"/>
          <p:cNvSpPr/>
          <p:nvPr/>
        </p:nvSpPr>
        <p:spPr>
          <a:xfrm>
            <a:off x="4080000" y="3305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17" name="row04"/>
          <p:cNvSpPr txBox="1"/>
          <p:nvPr/>
        </p:nvSpPr>
        <p:spPr>
          <a:xfrm>
            <a:off x="4620000" y="3135000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Productivity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Year over year productivity proven through consolidation preference. Supplier preference noted on SpendWise Phase Q3 Launch.</a:t>
            </a:r>
          </a:p>
        </p:txBody>
      </p:sp>
      <p:sp>
        <p:nvSpPr>
          <p:cNvPr id="718" name="chip05"/>
          <p:cNvSpPr/>
          <p:nvPr/>
        </p:nvSpPr>
        <p:spPr>
          <a:xfrm>
            <a:off x="4080000" y="4110000"/>
            <a:ext cx="380000" cy="38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19" name="row05"/>
          <p:cNvSpPr txBox="1"/>
          <p:nvPr/>
        </p:nvSpPr>
        <p:spPr>
          <a:xfrm>
            <a:off x="4620000" y="4023977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Demand consolidation and spend visibility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Consolidated supplier across merchandising categories. Better tracking, leverage, and cost control.</a:t>
            </a:r>
          </a:p>
        </p:txBody>
      </p:sp>
      <p:sp>
        <p:nvSpPr>
          <p:cNvPr id="720" name="chip06"/>
          <p:cNvSpPr/>
          <p:nvPr/>
        </p:nvSpPr>
        <p:spPr>
          <a:xfrm>
            <a:off x="4080000" y="4915000"/>
            <a:ext cx="380000" cy="38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21" name="row06"/>
          <p:cNvSpPr txBox="1"/>
          <p:nvPr/>
        </p:nvSpPr>
        <p:spPr>
          <a:xfrm>
            <a:off x="4620000" y="4745000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Brand and compliance protection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Approved partner aligned to PepsiCo brand standards. Reduces off-brand execution and non-compliant sourcing risk.</a:t>
            </a:r>
          </a:p>
        </p:txBody>
      </p:sp>
      <p:sp>
        <p:nvSpPr>
          <p:cNvPr id="722" name="chip07"/>
          <p:cNvSpPr/>
          <p:nvPr/>
        </p:nvSpPr>
        <p:spPr>
          <a:xfrm>
            <a:off x="4080000" y="5720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723" name="row07"/>
          <p:cNvSpPr txBox="1"/>
          <p:nvPr/>
        </p:nvSpPr>
        <p:spPr>
          <a:xfrm>
            <a:off x="4620000" y="5671299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>
                <a:solidFill>
                  <a:srgbClr val="023459"/>
                </a:solidFill>
              </a:rPr>
              <a:t>Speed to market at scale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>
                <a:solidFill>
                  <a:srgbClr val="44474F"/>
                </a:solidFill>
              </a:rPr>
              <a:t>Proven ability to deliver quickly across program sizes. Supports commercial timelines and customer needs.</a:t>
            </a:r>
          </a:p>
        </p:txBody>
      </p:sp>
      <p:sp>
        <p:nvSpPr>
          <p:cNvPr id="780" name="apart_panel"/>
          <p:cNvSpPr/>
          <p:nvPr/>
        </p:nvSpPr>
        <p:spPr>
          <a:xfrm>
            <a:off x="457200" y="4520000"/>
            <a:ext cx="3120000" cy="1760000"/>
          </a:xfrm>
          <a:prstGeom prst="roundRect">
            <a:avLst>
              <a:gd name="adj" fmla="val 5000"/>
            </a:avLst>
          </a:prstGeom>
          <a:solidFill>
            <a:srgbClr val="02345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1" name="apart_text"/>
          <p:cNvSpPr txBox="1"/>
          <p:nvPr/>
        </p:nvSpPr>
        <p:spPr>
          <a:xfrm>
            <a:off x="657200" y="4660000"/>
            <a:ext cx="2740000" cy="1500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100" b="1">
                <a:solidFill>
                  <a:srgbClr val="FBCB5B"/>
                </a:solidFill>
              </a:rPr>
              <a:t>WHAT SETS US APART</a:t>
            </a:r>
          </a:p>
          <a:p>
            <a:pPr>
              <a:spcBef>
                <a:spcPts val="500"/>
              </a:spcBef>
            </a:pPr>
            <a:r>
              <a:rPr lang="en-US" sz="1150" b="1">
                <a:solidFill>
                  <a:srgbClr val="FFFFFF"/>
                </a:solidFill>
              </a:rPr>
              <a:t>Design and Brand Marketing approved</a:t>
            </a:r>
          </a:p>
          <a:p>
            <a:pPr>
              <a:spcBef>
                <a:spcPts val="300"/>
              </a:spcBef>
            </a:pPr>
            <a:r>
              <a:rPr lang="en-US" sz="1150" b="1">
                <a:solidFill>
                  <a:srgbClr val="FFFFFF"/>
                </a:solidFill>
              </a:rPr>
              <a:t>Fashion retail expertise from PepsiCo Design</a:t>
            </a:r>
          </a:p>
          <a:p>
            <a:pPr>
              <a:spcBef>
                <a:spcPts val="300"/>
              </a:spcBef>
            </a:pPr>
            <a:r>
              <a:rPr lang="en-US" sz="1150" b="1">
                <a:solidFill>
                  <a:srgbClr val="FFFFFF"/>
                </a:solidFill>
              </a:rPr>
              <a:t>Brand Marketing Learnings used across the portfolio</a:t>
            </a:r>
          </a:p>
        </p:txBody>
      </p:sp>
    </p:spTree>
    <p:extLst>
      <p:ext uri="{BB962C8B-B14F-4D97-AF65-F5344CB8AC3E}">
        <p14:creationId xmlns:p14="http://schemas.microsoft.com/office/powerpoint/2010/main" val="314002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CB575-8E24-3AF5-A901-FAFBCA8DF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0FDE99-03CD-3342-69C7-133DE001FF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724845"/>
            <a:ext cx="11582401" cy="316592"/>
          </a:xfrm>
        </p:spPr>
        <p:txBody>
          <a:bodyPr/>
          <a:lstStyle/>
          <a:p>
            <a:r>
              <a:rPr lang="en-US">
                <a:solidFill>
                  <a:srgbClr val="02355A"/>
                </a:solidFill>
              </a:rPr>
              <a:t>Before you buy elsewhere, check the store first. If it is not there, we build it.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E4664D-248E-A3D1-0BC1-B737BDE73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/>
          <a:lstStyle/>
          <a:p>
            <a:r>
              <a:rPr lang="en-US"/>
              <a:t>One source. Every category.</a:t>
            </a:r>
          </a:p>
        </p:txBody>
      </p:sp>
      <p:pic>
        <p:nvPicPr>
          <p:cNvPr id="600" name="icon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900" y="1289446"/>
            <a:ext cx="820000" cy="820000"/>
          </a:xfrm>
          <a:prstGeom prst="rect">
            <a:avLst/>
          </a:prstGeom>
        </p:spPr>
      </p:pic>
      <p:sp>
        <p:nvSpPr>
          <p:cNvPr id="601" name="cat0"/>
          <p:cNvSpPr txBox="1"/>
          <p:nvPr/>
        </p:nvSpPr>
        <p:spPr>
          <a:xfrm>
            <a:off x="516900" y="2229446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Apparel and Headwear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Tees, fleece, polos, caps</a:t>
            </a:r>
          </a:p>
        </p:txBody>
      </p:sp>
      <p:pic>
        <p:nvPicPr>
          <p:cNvPr id="602" name="icon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300" y="1289446"/>
            <a:ext cx="820000" cy="820000"/>
          </a:xfrm>
          <a:prstGeom prst="rect">
            <a:avLst/>
          </a:prstGeom>
        </p:spPr>
      </p:pic>
      <p:sp>
        <p:nvSpPr>
          <p:cNvPr id="603" name="cat1"/>
          <p:cNvSpPr txBox="1"/>
          <p:nvPr/>
        </p:nvSpPr>
        <p:spPr>
          <a:xfrm>
            <a:off x="3336300" y="2229446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Drinkware and Tumblers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Bottles, tumblers, barware</a:t>
            </a:r>
          </a:p>
        </p:txBody>
      </p:sp>
      <p:pic>
        <p:nvPicPr>
          <p:cNvPr id="604" name="icon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700" y="1289446"/>
            <a:ext cx="820000" cy="820000"/>
          </a:xfrm>
          <a:prstGeom prst="rect">
            <a:avLst/>
          </a:prstGeom>
        </p:spPr>
      </p:pic>
      <p:sp>
        <p:nvSpPr>
          <p:cNvPr id="605" name="cat2"/>
          <p:cNvSpPr txBox="1"/>
          <p:nvPr/>
        </p:nvSpPr>
        <p:spPr>
          <a:xfrm>
            <a:off x="6155700" y="2229446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Bags and Totes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Totes, backpacks, coolers</a:t>
            </a:r>
          </a:p>
        </p:txBody>
      </p:sp>
      <p:pic>
        <p:nvPicPr>
          <p:cNvPr id="606" name="icon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5100" y="1289446"/>
            <a:ext cx="820000" cy="820000"/>
          </a:xfrm>
          <a:prstGeom prst="rect">
            <a:avLst/>
          </a:prstGeom>
        </p:spPr>
      </p:pic>
      <p:sp>
        <p:nvSpPr>
          <p:cNvPr id="607" name="cat3"/>
          <p:cNvSpPr txBox="1"/>
          <p:nvPr/>
        </p:nvSpPr>
        <p:spPr>
          <a:xfrm>
            <a:off x="8975100" y="2229446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Tech and Audio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Power, audio, everyday-carry</a:t>
            </a:r>
          </a:p>
        </p:txBody>
      </p:sp>
      <p:pic>
        <p:nvPicPr>
          <p:cNvPr id="608" name="icon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900" y="3537437"/>
            <a:ext cx="820000" cy="820000"/>
          </a:xfrm>
          <a:prstGeom prst="rect">
            <a:avLst/>
          </a:prstGeom>
        </p:spPr>
      </p:pic>
      <p:sp>
        <p:nvSpPr>
          <p:cNvPr id="609" name="cat4"/>
          <p:cNvSpPr txBox="1"/>
          <p:nvPr/>
        </p:nvSpPr>
        <p:spPr>
          <a:xfrm>
            <a:off x="516900" y="4477437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Trade Show and Events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Step-and-repeats, flags, tents</a:t>
            </a:r>
          </a:p>
        </p:txBody>
      </p:sp>
      <p:pic>
        <p:nvPicPr>
          <p:cNvPr id="610" name="icon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300" y="3537437"/>
            <a:ext cx="820000" cy="820000"/>
          </a:xfrm>
          <a:prstGeom prst="rect">
            <a:avLst/>
          </a:prstGeom>
        </p:spPr>
      </p:pic>
      <p:sp>
        <p:nvSpPr>
          <p:cNvPr id="611" name="cat5"/>
          <p:cNvSpPr txBox="1"/>
          <p:nvPr/>
        </p:nvSpPr>
        <p:spPr>
          <a:xfrm>
            <a:off x="3336300" y="4477437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Print, Packaging and Kitting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Cards, custom boxes, kits</a:t>
            </a:r>
          </a:p>
        </p:txBody>
      </p:sp>
      <p:pic>
        <p:nvPicPr>
          <p:cNvPr id="612" name="icon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5700" y="3537437"/>
            <a:ext cx="820000" cy="820000"/>
          </a:xfrm>
          <a:prstGeom prst="rect">
            <a:avLst/>
          </a:prstGeom>
        </p:spPr>
      </p:pic>
      <p:sp>
        <p:nvSpPr>
          <p:cNvPr id="613" name="cat6"/>
          <p:cNvSpPr txBox="1"/>
          <p:nvPr/>
        </p:nvSpPr>
        <p:spPr>
          <a:xfrm>
            <a:off x="6155700" y="4477437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Awards and Gifting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Premium, executive, recognition</a:t>
            </a:r>
          </a:p>
        </p:txBody>
      </p:sp>
      <p:pic>
        <p:nvPicPr>
          <p:cNvPr id="614" name="icon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5100" y="3537437"/>
            <a:ext cx="820000" cy="820000"/>
          </a:xfrm>
          <a:prstGeom prst="rect">
            <a:avLst/>
          </a:prstGeom>
        </p:spPr>
      </p:pic>
      <p:sp>
        <p:nvSpPr>
          <p:cNvPr id="615" name="cat7"/>
          <p:cNvSpPr txBox="1"/>
          <p:nvPr/>
        </p:nvSpPr>
        <p:spPr>
          <a:xfrm>
            <a:off x="8975100" y="4477437"/>
            <a:ext cx="2700000" cy="9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sz="1500" b="1">
                <a:solidFill>
                  <a:srgbClr val="023459"/>
                </a:solidFill>
              </a:rPr>
              <a:t>Eco and Sustainable</a:t>
            </a:r>
          </a:p>
          <a:p>
            <a:pPr algn="ctr">
              <a:spcBef>
                <a:spcPts val="400"/>
              </a:spcBef>
            </a:pPr>
            <a:r>
              <a:rPr lang="en-US" sz="1100">
                <a:solidFill>
                  <a:srgbClr val="5A5E66"/>
                </a:solidFill>
              </a:rPr>
              <a:t>Recycled, reusable, responsible</a:t>
            </a:r>
          </a:p>
        </p:txBody>
      </p:sp>
      <p:sp>
        <p:nvSpPr>
          <p:cNvPr id="2" name="Rounded Rectangle 35">
            <a:extLst>
              <a:ext uri="{FF2B5EF4-FFF2-40B4-BE49-F238E27FC236}">
                <a16:creationId xmlns:a16="http://schemas.microsoft.com/office/drawing/2014/main" id="{3D0443EA-9D1C-16C2-CA3C-7684F4B584EE}"/>
              </a:ext>
            </a:extLst>
          </p:cNvPr>
          <p:cNvSpPr/>
          <p:nvPr/>
        </p:nvSpPr>
        <p:spPr>
          <a:xfrm>
            <a:off x="301752" y="5536064"/>
            <a:ext cx="11585448" cy="859536"/>
          </a:xfrm>
          <a:prstGeom prst="roundRect">
            <a:avLst>
              <a:gd name="adj" fmla="val 4000"/>
            </a:avLst>
          </a:prstGeom>
          <a:solidFill>
            <a:srgbClr val="023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" name="4-Point Star 36">
            <a:extLst>
              <a:ext uri="{FF2B5EF4-FFF2-40B4-BE49-F238E27FC236}">
                <a16:creationId xmlns:a16="http://schemas.microsoft.com/office/drawing/2014/main" id="{ADCA20B1-D2F4-0284-1543-89788B760F3C}"/>
              </a:ext>
            </a:extLst>
          </p:cNvPr>
          <p:cNvSpPr/>
          <p:nvPr/>
        </p:nvSpPr>
        <p:spPr>
          <a:xfrm>
            <a:off x="640080" y="5746376"/>
            <a:ext cx="438912" cy="438912"/>
          </a:xfrm>
          <a:prstGeom prst="star4">
            <a:avLst/>
          </a:prstGeom>
          <a:noFill/>
          <a:ln w="31750">
            <a:solidFill>
              <a:srgbClr val="EC9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" name="TextBox 37">
            <a:extLst>
              <a:ext uri="{FF2B5EF4-FFF2-40B4-BE49-F238E27FC236}">
                <a16:creationId xmlns:a16="http://schemas.microsoft.com/office/drawing/2014/main" id="{D94E4B62-173B-10DE-8120-2F89D6FB9D60}"/>
              </a:ext>
            </a:extLst>
          </p:cNvPr>
          <p:cNvSpPr txBox="1"/>
          <p:nvPr/>
        </p:nvSpPr>
        <p:spPr>
          <a:xfrm>
            <a:off x="1280160" y="5654936"/>
            <a:ext cx="6035040" cy="22860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000" b="1" i="0">
                <a:solidFill>
                  <a:srgbClr val="EC9F0B"/>
                </a:solidFill>
                <a:latin typeface="Gilroy Medium"/>
              </a:rPr>
              <a:t>CUSTOM PRODUCT DEVELOPMENT</a:t>
            </a:r>
          </a:p>
        </p:txBody>
      </p:sp>
      <p:sp>
        <p:nvSpPr>
          <p:cNvPr id="7" name="TextBox 38">
            <a:extLst>
              <a:ext uri="{FF2B5EF4-FFF2-40B4-BE49-F238E27FC236}">
                <a16:creationId xmlns:a16="http://schemas.microsoft.com/office/drawing/2014/main" id="{7D42E83F-8B0E-A8AF-1571-D6DB9B4275EE}"/>
              </a:ext>
            </a:extLst>
          </p:cNvPr>
          <p:cNvSpPr txBox="1"/>
          <p:nvPr/>
        </p:nvSpPr>
        <p:spPr>
          <a:xfrm>
            <a:off x="1280160" y="5883536"/>
            <a:ext cx="6035040" cy="41148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000" b="1" i="0">
                <a:solidFill>
                  <a:srgbClr val="FFFFFF"/>
                </a:solidFill>
                <a:latin typeface="Gilroy Medium"/>
              </a:rPr>
              <a:t>Don’t see it? We’ll make it.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2C0775-8BF1-AF2B-C6FA-DD5801695BFF}"/>
              </a:ext>
            </a:extLst>
          </p:cNvPr>
          <p:cNvSpPr/>
          <p:nvPr/>
        </p:nvSpPr>
        <p:spPr>
          <a:xfrm>
            <a:off x="7635240" y="5718944"/>
            <a:ext cx="10972" cy="493775"/>
          </a:xfrm>
          <a:prstGeom prst="rect">
            <a:avLst/>
          </a:prstGeom>
          <a:solidFill>
            <a:srgbClr val="3A6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9" name="TextBox 40">
            <a:extLst>
              <a:ext uri="{FF2B5EF4-FFF2-40B4-BE49-F238E27FC236}">
                <a16:creationId xmlns:a16="http://schemas.microsoft.com/office/drawing/2014/main" id="{89FD57DA-53E1-811F-7C30-2C9DF57E511B}"/>
              </a:ext>
            </a:extLst>
          </p:cNvPr>
          <p:cNvSpPr txBox="1"/>
          <p:nvPr/>
        </p:nvSpPr>
        <p:spPr>
          <a:xfrm>
            <a:off x="7863840" y="5536064"/>
            <a:ext cx="3931920" cy="859536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300" b="1" i="0">
                <a:solidFill>
                  <a:srgbClr val="DCE6F2"/>
                </a:solidFill>
                <a:latin typeface="Gilroy Medium"/>
              </a:rPr>
              <a:t>Design  ·  Sourcing  ·  Sampling  ·  Production  ·  Decoration</a:t>
            </a:r>
          </a:p>
        </p:txBody>
      </p:sp>
    </p:spTree>
    <p:extLst>
      <p:ext uri="{BB962C8B-B14F-4D97-AF65-F5344CB8AC3E}">
        <p14:creationId xmlns:p14="http://schemas.microsoft.com/office/powerpoint/2010/main" val="39774730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E83EC5C9-B10E-A39D-6628-C86011A596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New users register with a @pepsico.com email. Returning users sign in with GPID.</a:t>
            </a:r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6F149DA1-A5F1-3670-88E4-EE643D75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2701287" cy="475306"/>
          </a:xfrm>
        </p:spPr>
        <p:txBody>
          <a:bodyPr/>
          <a:lstStyle/>
          <a:p>
            <a:r>
              <a:rPr lang="en-US" dirty="0"/>
              <a:t>Accessing and ordering through Shop </a:t>
            </a:r>
            <a:r>
              <a:rPr lang="en-US" dirty="0" err="1"/>
              <a:t>Pepsico</a:t>
            </a:r>
            <a:r>
              <a:rPr lang="en-US" dirty="0"/>
              <a:t> Premium (SPP)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80BC9-3985-704B-B7CF-BCC36357CF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182880"/>
          <a:lstStyle/>
          <a:p>
            <a:r>
              <a:rPr lang="en-US"/>
              <a:t>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934C7-A6B9-C153-5EB8-5654951B5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182880"/>
          <a:lstStyle/>
          <a:p>
            <a:r>
              <a:rPr lang="en-US"/>
              <a:t>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BA1C92-013D-E378-99AB-F4A5418158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59579" y="2139438"/>
            <a:ext cx="1684422" cy="461962"/>
          </a:xfrm>
        </p:spPr>
        <p:txBody>
          <a:bodyPr lIns="182880"/>
          <a:lstStyle/>
          <a:p>
            <a:r>
              <a:rPr lang="en-US"/>
              <a:t>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D30451-F98C-F8E6-9A81-C97D29E3B2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182880"/>
          <a:lstStyle/>
          <a:p>
            <a:r>
              <a:rPr lang="en-US"/>
              <a:t>5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164CCD0-8E19-E720-9A14-4F432C34B72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rIns="91440"/>
          <a:lstStyle/>
          <a:p>
            <a:r>
              <a:rPr lang="en-US" sz="2000"/>
              <a:t>Visit and Log In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97D2A29-EB80-B792-A727-A0A2A007DE9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rIns="91440"/>
          <a:lstStyle/>
          <a:p>
            <a:r>
              <a:rPr lang="en-US"/>
              <a:t>Select Item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DE581B9-44D5-0330-4C1C-E720E0B01D7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rIns="91440"/>
          <a:lstStyle/>
          <a:p>
            <a:r>
              <a:rPr lang="en-US"/>
              <a:t>Complete Order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FB7A5C5-9654-C315-B41C-40EA8FD49A5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 rIns="91440"/>
          <a:lstStyle/>
          <a:p>
            <a:r>
              <a:rPr lang="en-US"/>
              <a:t>Browse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B5667C5-CFFC-8498-7645-D44F494FAC0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rIns="91440"/>
          <a:lstStyle/>
          <a:p>
            <a:r>
              <a:rPr lang="en-US"/>
              <a:t>Review Cart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ECAD813-2D26-EBB4-5635-54560F2A2C9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pPr lvl="1"/>
            <a:r>
              <a:rPr lang="en-US"/>
              <a:t>Open the store and Sign In with GPID. New here? Create your account first.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B1D1AC4-9D04-5B62-4A30-28EAC2DDAD5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pPr lvl="1"/>
            <a:r>
              <a:rPr lang="en-US"/>
              <a:t>Shop by Logo, Category, Collection, Program, or Search to find items fast.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503EF8B5-BDDD-C570-66CB-CAF8FEFD093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 lvl="1"/>
            <a:r>
              <a:rPr lang="en-US"/>
              <a:t>Check MOQ, ship time, colors, and sizes. Set size and quantity, then Add to Cart.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C4B53BF-4744-3142-0223-A0DE2ECCF4C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pPr lvl="1"/>
            <a:r>
              <a:rPr lang="en-US"/>
              <a:t>Open the cart at top right. Choose a single address or multiple addresses.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183925F-6E6A-5BCE-F4DE-9280A217D2A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pPr lvl="1"/>
            <a:r>
              <a:rPr lang="en-US"/>
              <a:t>Choose your payment method and complete your order.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62BA6D-44AA-4A9A-A06D-8FB6F73A403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lIns="182880"/>
          <a:lstStyle/>
          <a:p>
            <a:r>
              <a:rPr lang="en-US"/>
              <a:t>3</a:t>
            </a:r>
          </a:p>
        </p:txBody>
      </p:sp>
      <p:sp>
        <p:nvSpPr>
          <p:cNvPr id="800" name="band_head"/>
          <p:cNvSpPr txBox="1"/>
          <p:nvPr/>
        </p:nvSpPr>
        <p:spPr>
          <a:xfrm>
            <a:off x="457200" y="3560000"/>
            <a:ext cx="7000000" cy="360000"/>
          </a:xfrm>
          <a:prstGeom prst="rect">
            <a:avLst/>
          </a:prstGeom>
        </p:spPr>
        <p:txBody>
          <a:bodyPr/>
          <a:lstStyle/>
          <a:p>
            <a:r>
              <a:rPr lang="en-US" sz="1500" b="1">
                <a:solidFill>
                  <a:srgbClr val="023459"/>
                </a:solidFill>
              </a:rPr>
              <a:t>Shop the live store on any device</a:t>
            </a:r>
          </a:p>
        </p:txBody>
      </p:sp>
      <p:pic>
        <p:nvPicPr>
          <p:cNvPr id="801" name="device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000" y="4040000"/>
            <a:ext cx="6300000" cy="2428436"/>
          </a:xfrm>
          <a:prstGeom prst="rect">
            <a:avLst/>
          </a:prstGeom>
        </p:spPr>
      </p:pic>
      <p:pic>
        <p:nvPicPr>
          <p:cNvPr id="802" name="qr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50000" y="3850000"/>
            <a:ext cx="1820000" cy="1820000"/>
          </a:xfrm>
          <a:prstGeom prst="rect">
            <a:avLst/>
          </a:prstGeom>
        </p:spPr>
      </p:pic>
      <p:sp>
        <p:nvSpPr>
          <p:cNvPr id="803" name="cta"/>
          <p:cNvSpPr txBox="1"/>
          <p:nvPr/>
        </p:nvSpPr>
        <p:spPr>
          <a:xfrm>
            <a:off x="8650000" y="5720000"/>
            <a:ext cx="2500000" cy="7000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1300" b="1">
                <a:solidFill>
                  <a:srgbClr val="023459"/>
                </a:solidFill>
              </a:rPr>
              <a:t>Scan to register and shop</a:t>
            </a:r>
          </a:p>
          <a:p>
            <a:pPr algn="ctr"/>
            <a:r>
              <a:rPr lang="en-US" sz="1050">
                <a:solidFill>
                  <a:srgbClr val="155798"/>
                </a:solidFill>
              </a:rPr>
              <a:t>shoppepsicopremiums.com</a:t>
            </a:r>
          </a:p>
        </p:txBody>
      </p:sp>
    </p:spTree>
    <p:extLst>
      <p:ext uri="{BB962C8B-B14F-4D97-AF65-F5344CB8AC3E}">
        <p14:creationId xmlns:p14="http://schemas.microsoft.com/office/powerpoint/2010/main" val="368651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tile0"/>
          <p:cNvSpPr/>
          <p:nvPr/>
        </p:nvSpPr>
        <p:spPr>
          <a:xfrm>
            <a:off x="457200" y="1260000"/>
            <a:ext cx="5488800" cy="2230000"/>
          </a:xfrm>
          <a:prstGeom prst="roundRect">
            <a:avLst>
              <a:gd name="adj" fmla="val 4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01" name="tile1"/>
          <p:cNvSpPr/>
          <p:nvPr/>
        </p:nvSpPr>
        <p:spPr>
          <a:xfrm>
            <a:off x="6246000" y="1260000"/>
            <a:ext cx="5488800" cy="2230000"/>
          </a:xfrm>
          <a:prstGeom prst="roundRect">
            <a:avLst>
              <a:gd name="adj" fmla="val 4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02" name="tile2"/>
          <p:cNvSpPr/>
          <p:nvPr/>
        </p:nvSpPr>
        <p:spPr>
          <a:xfrm>
            <a:off x="457200" y="3790000"/>
            <a:ext cx="5488800" cy="2230000"/>
          </a:xfrm>
          <a:prstGeom prst="roundRect">
            <a:avLst>
              <a:gd name="adj" fmla="val 4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03" name="tile3"/>
          <p:cNvSpPr/>
          <p:nvPr/>
        </p:nvSpPr>
        <p:spPr>
          <a:xfrm>
            <a:off x="6246000" y="3790000"/>
            <a:ext cx="5488800" cy="2230000"/>
          </a:xfrm>
          <a:prstGeom prst="roundRect">
            <a:avLst>
              <a:gd name="adj" fmla="val 4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2426BE-3B24-6F51-8EED-E68DD3A7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/>
          <a:lstStyle/>
          <a:p>
            <a:r>
              <a:rPr lang="en-US"/>
              <a:t>Shop by Collection</a:t>
            </a:r>
          </a:p>
        </p:txBody>
      </p:sp>
      <p:sp>
        <p:nvSpPr>
          <p:cNvPr id="695" name="subtitle"/>
          <p:cNvSpPr txBox="1"/>
          <p:nvPr/>
        </p:nvSpPr>
        <p:spPr>
          <a:xfrm>
            <a:off x="457200" y="724845"/>
            <a:ext cx="11000000" cy="360000"/>
          </a:xfrm>
          <a:prstGeom prst="rect">
            <a:avLst/>
          </a:prstGeom>
        </p:spPr>
        <p:txBody>
          <a:bodyPr/>
          <a:lstStyle/>
          <a:p>
            <a:r>
              <a:rPr lang="en-US" sz="1400">
                <a:solidFill>
                  <a:srgbClr val="155798"/>
                </a:solidFill>
              </a:rPr>
              <a:t>Find the right items fast. Four ways to shop on SPP.</a:t>
            </a:r>
          </a:p>
        </p:txBody>
      </p:sp>
      <p:pic>
        <p:nvPicPr>
          <p:cNvPr id="600" name="cic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600" y="1560000"/>
            <a:ext cx="1080000" cy="1080000"/>
          </a:xfrm>
          <a:prstGeom prst="rect">
            <a:avLst/>
          </a:prstGeom>
        </p:spPr>
      </p:pic>
      <p:sp>
        <p:nvSpPr>
          <p:cNvPr id="601" name="ct0"/>
          <p:cNvSpPr txBox="1"/>
          <p:nvPr/>
        </p:nvSpPr>
        <p:spPr>
          <a:xfrm>
            <a:off x="657200" y="2740000"/>
            <a:ext cx="5088800" cy="640000"/>
          </a:xfrm>
          <a:prstGeom prst="rect">
            <a:avLst/>
          </a:prstGeom>
        </p:spPr>
        <p:txBody>
          <a:bodyPr wrap="square"/>
          <a:lstStyle/>
          <a:p>
            <a:pPr algn="ctr"/>
            <a:r>
              <a:rPr lang="en-US" sz="2000" b="1">
                <a:solidFill>
                  <a:srgbClr val="023459"/>
                </a:solidFill>
              </a:rPr>
              <a:t>New PepsiCo</a:t>
            </a:r>
          </a:p>
          <a:p>
            <a:pPr algn="ctr">
              <a:spcBef>
                <a:spcPts val="400"/>
              </a:spcBef>
            </a:pPr>
            <a:r>
              <a:rPr lang="en-US" sz="1300">
                <a:solidFill>
                  <a:srgbClr val="5A5E66"/>
                </a:solidFill>
              </a:rPr>
              <a:t>Latest drops across all brands</a:t>
            </a:r>
          </a:p>
        </p:txBody>
      </p:sp>
      <p:pic>
        <p:nvPicPr>
          <p:cNvPr id="602" name="ci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400" y="1560000"/>
            <a:ext cx="1080000" cy="1080000"/>
          </a:xfrm>
          <a:prstGeom prst="rect">
            <a:avLst/>
          </a:prstGeom>
        </p:spPr>
      </p:pic>
      <p:sp>
        <p:nvSpPr>
          <p:cNvPr id="603" name="ct1"/>
          <p:cNvSpPr txBox="1"/>
          <p:nvPr/>
        </p:nvSpPr>
        <p:spPr>
          <a:xfrm>
            <a:off x="6446000" y="2740000"/>
            <a:ext cx="5088800" cy="640000"/>
          </a:xfrm>
          <a:prstGeom prst="rect">
            <a:avLst/>
          </a:prstGeom>
        </p:spPr>
        <p:txBody>
          <a:bodyPr wrap="square"/>
          <a:lstStyle/>
          <a:p>
            <a:pPr algn="ctr"/>
            <a:r>
              <a:rPr lang="en-US" sz="2000" b="1">
                <a:solidFill>
                  <a:srgbClr val="023459"/>
                </a:solidFill>
              </a:rPr>
              <a:t>Low MOQ</a:t>
            </a:r>
          </a:p>
          <a:p>
            <a:pPr algn="ctr">
              <a:spcBef>
                <a:spcPts val="400"/>
              </a:spcBef>
            </a:pPr>
            <a:r>
              <a:rPr lang="en-US" sz="1300">
                <a:solidFill>
                  <a:srgbClr val="5A5E66"/>
                </a:solidFill>
              </a:rPr>
              <a:t>Order as few as 24 units</a:t>
            </a:r>
          </a:p>
        </p:txBody>
      </p:sp>
      <p:pic>
        <p:nvPicPr>
          <p:cNvPr id="604" name="cic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600" y="4090000"/>
            <a:ext cx="1080000" cy="1080000"/>
          </a:xfrm>
          <a:prstGeom prst="rect">
            <a:avLst/>
          </a:prstGeom>
        </p:spPr>
      </p:pic>
      <p:sp>
        <p:nvSpPr>
          <p:cNvPr id="605" name="ct2"/>
          <p:cNvSpPr txBox="1"/>
          <p:nvPr/>
        </p:nvSpPr>
        <p:spPr>
          <a:xfrm>
            <a:off x="657200" y="5270000"/>
            <a:ext cx="5088800" cy="640000"/>
          </a:xfrm>
          <a:prstGeom prst="rect">
            <a:avLst/>
          </a:prstGeom>
        </p:spPr>
        <p:txBody>
          <a:bodyPr wrap="square"/>
          <a:lstStyle/>
          <a:p>
            <a:pPr algn="ctr"/>
            <a:r>
              <a:rPr lang="en-US" sz="2000" b="1">
                <a:solidFill>
                  <a:srgbClr val="023459"/>
                </a:solidFill>
              </a:rPr>
              <a:t>Quick Ship</a:t>
            </a:r>
          </a:p>
          <a:p>
            <a:pPr algn="ctr">
              <a:spcBef>
                <a:spcPts val="400"/>
              </a:spcBef>
            </a:pPr>
            <a:r>
              <a:rPr lang="en-US" sz="1300">
                <a:solidFill>
                  <a:srgbClr val="5A5E66"/>
                </a:solidFill>
              </a:rPr>
              <a:t>Ships in 10 days or less</a:t>
            </a:r>
          </a:p>
        </p:txBody>
      </p:sp>
      <p:pic>
        <p:nvPicPr>
          <p:cNvPr id="606" name="cic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0400" y="4090000"/>
            <a:ext cx="1080000" cy="1080000"/>
          </a:xfrm>
          <a:prstGeom prst="rect">
            <a:avLst/>
          </a:prstGeom>
        </p:spPr>
      </p:pic>
      <p:sp>
        <p:nvSpPr>
          <p:cNvPr id="607" name="ct3"/>
          <p:cNvSpPr txBox="1"/>
          <p:nvPr/>
        </p:nvSpPr>
        <p:spPr>
          <a:xfrm>
            <a:off x="6446000" y="5270000"/>
            <a:ext cx="5088800" cy="640000"/>
          </a:xfrm>
          <a:prstGeom prst="rect">
            <a:avLst/>
          </a:prstGeom>
        </p:spPr>
        <p:txBody>
          <a:bodyPr wrap="square"/>
          <a:lstStyle/>
          <a:p>
            <a:pPr algn="ctr"/>
            <a:r>
              <a:rPr lang="en-US" sz="2000" b="1">
                <a:solidFill>
                  <a:srgbClr val="023459"/>
                </a:solidFill>
              </a:rPr>
              <a:t>Sustainable</a:t>
            </a:r>
          </a:p>
          <a:p>
            <a:pPr algn="ctr">
              <a:spcBef>
                <a:spcPts val="400"/>
              </a:spcBef>
            </a:pPr>
            <a:r>
              <a:rPr lang="en-US" sz="1300">
                <a:solidFill>
                  <a:srgbClr val="5A5E66"/>
                </a:solidFill>
              </a:rPr>
              <a:t>Good for the planet and people</a:t>
            </a:r>
          </a:p>
        </p:txBody>
      </p:sp>
      <p:sp>
        <p:nvSpPr>
          <p:cNvPr id="690" name="pointer"/>
          <p:cNvSpPr txBox="1"/>
          <p:nvPr/>
        </p:nvSpPr>
        <p:spPr>
          <a:xfrm>
            <a:off x="457200" y="6280000"/>
            <a:ext cx="11277600" cy="380000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1200" b="1">
                <a:solidFill>
                  <a:srgbClr val="155798"/>
                </a:solidFill>
              </a:rPr>
              <a:t>Find these under Shop by Collection on SPP.</a:t>
            </a:r>
          </a:p>
        </p:txBody>
      </p:sp>
    </p:spTree>
    <p:extLst>
      <p:ext uri="{BB962C8B-B14F-4D97-AF65-F5344CB8AC3E}">
        <p14:creationId xmlns:p14="http://schemas.microsoft.com/office/powerpoint/2010/main" val="392955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paycard0"/>
          <p:cNvSpPr/>
          <p:nvPr/>
        </p:nvSpPr>
        <p:spPr>
          <a:xfrm>
            <a:off x="304800" y="1219200"/>
            <a:ext cx="3657595" cy="2230800"/>
          </a:xfrm>
          <a:prstGeom prst="roundRect">
            <a:avLst>
              <a:gd name="adj" fmla="val 4000"/>
            </a:avLst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101" name="paycard1"/>
          <p:cNvSpPr/>
          <p:nvPr/>
        </p:nvSpPr>
        <p:spPr>
          <a:xfrm>
            <a:off x="4267202" y="1219200"/>
            <a:ext cx="3657595" cy="2230800"/>
          </a:xfrm>
          <a:prstGeom prst="roundRect">
            <a:avLst>
              <a:gd name="adj" fmla="val 4000"/>
            </a:avLst>
          </a:prstGeom>
          <a:solidFill>
            <a:srgbClr val="155798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102" name="paycard2"/>
          <p:cNvSpPr/>
          <p:nvPr/>
        </p:nvSpPr>
        <p:spPr>
          <a:xfrm>
            <a:off x="8229603" y="1219200"/>
            <a:ext cx="3657595" cy="2209800"/>
          </a:xfrm>
          <a:prstGeom prst="roundRect">
            <a:avLst>
              <a:gd name="adj" fmla="val 4000"/>
            </a:avLst>
          </a:prstGeom>
          <a:solidFill>
            <a:srgbClr val="2B660F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94AB540-4A23-4E59-C93B-2E3B4B9FEB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800" y="2250000"/>
            <a:ext cx="3257595" cy="970000"/>
          </a:xfrm>
          <a:noFill/>
        </p:spPr>
        <p:txBody>
          <a:bodyPr lIns="0" tIns="0" rIns="0" bIns="0" anchor="t" anchorCtr="0"/>
          <a:lstStyle/>
          <a:p>
            <a:pPr>
              <a:lnSpc>
                <a:spcPct val="104000"/>
              </a:lnSpc>
            </a:pPr>
            <a:r>
              <a:rPr lang="en-US" sz="1100">
                <a:solidFill>
                  <a:schemeClr val="bg1"/>
                </a:solidFill>
              </a:rPr>
              <a:t>Every brand-approved item, ready to order on any device. If it is there, it ships.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4C6BD94-19C5-C92E-49BA-857C71367D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724845"/>
            <a:ext cx="11582401" cy="316592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SPP is our digital catalog of brand-approved merchandise, on phone, tablet, or desktop. You can always order direct.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B452527-8FCA-CF14-E9E9-30B57878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/>
          <a:lstStyle/>
          <a:p>
            <a:r>
              <a:rPr lang="en-US"/>
              <a:t>Ways to order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FF41E7-D552-BB9A-7FD9-C3643592D4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67202" y="2250000"/>
            <a:ext cx="3257595" cy="970000"/>
          </a:xfrm>
          <a:noFill/>
        </p:spPr>
        <p:txBody>
          <a:bodyPr lIns="0" tIns="0" rIns="0" bIns="0" anchor="t"/>
          <a:lstStyle/>
          <a:p>
            <a:pPr>
              <a:lnSpc>
                <a:spcPct val="104000"/>
              </a:lnSpc>
            </a:pPr>
            <a:r>
              <a:rPr lang="en-US" sz="1100">
                <a:solidFill>
                  <a:schemeClr val="bg1"/>
                </a:solidFill>
              </a:rPr>
              <a:t>Click Start a Project for anything the catalog does not carry. The team responds within 24 hours to scope and source it.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83A04F-77A2-5D06-6B53-64B203BD40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29603" y="2250000"/>
            <a:ext cx="3257595" cy="970000"/>
          </a:xfrm>
          <a:noFill/>
        </p:spPr>
        <p:txBody>
          <a:bodyPr lIns="0" tIns="0" rIns="0" bIns="0" anchor="t"/>
          <a:lstStyle/>
          <a:p>
            <a:pPr>
              <a:lnSpc>
                <a:spcPct val="104000"/>
              </a:lnSpc>
            </a:pPr>
            <a:r>
              <a:rPr lang="en-US" sz="1100">
                <a:solidFill>
                  <a:schemeClr val="bg1"/>
                </a:solidFill>
              </a:rPr>
              <a:t>Skip the inbox. Call your team. They scope, source, and place it for you. No portal required.</a:t>
            </a:r>
          </a:p>
        </p:txBody>
      </p:sp>
      <p:sp>
        <p:nvSpPr>
          <p:cNvPr id="940" name="policy_bar"/>
          <p:cNvSpPr/>
          <p:nvPr/>
        </p:nvSpPr>
        <p:spPr>
          <a:xfrm>
            <a:off x="304800" y="4880000"/>
            <a:ext cx="11582398" cy="660000"/>
          </a:xfrm>
          <a:prstGeom prst="roundRect">
            <a:avLst>
              <a:gd name="adj" fmla="val 8000"/>
            </a:avLst>
          </a:prstGeom>
          <a:solidFill>
            <a:srgbClr val="023459"/>
          </a:solidFill>
          <a:ln>
            <a:noFill/>
          </a:ln>
        </p:spPr>
        <p:txBody>
          <a:bodyPr wrap="square" lIns="182880" rIns="182880" anchor="ctr"/>
          <a:lstStyle/>
          <a:p>
            <a:pPr marL="0" marR="0" lvl="0" indent="0" algn="l" defTabSz="4572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BCB5B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Nothing is lost: 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everything the old catalog did is now on SPP or one call away, with brand approval and one invoice path built in.</a:t>
            </a:r>
          </a:p>
        </p:txBody>
      </p:sp>
      <p:sp>
        <p:nvSpPr>
          <p:cNvPr id="930" name="decision_aid"/>
          <p:cNvSpPr/>
          <p:nvPr/>
        </p:nvSpPr>
        <p:spPr>
          <a:xfrm>
            <a:off x="304797" y="3491000"/>
            <a:ext cx="11582398" cy="1180000"/>
          </a:xfrm>
          <a:prstGeom prst="roundRect">
            <a:avLst>
              <a:gd name="adj" fmla="val 5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31" name="aid_head"/>
          <p:cNvSpPr txBox="1"/>
          <p:nvPr/>
        </p:nvSpPr>
        <p:spPr>
          <a:xfrm>
            <a:off x="560000" y="3640000"/>
            <a:ext cx="2400000" cy="900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How to choose</a:t>
            </a:r>
          </a:p>
        </p:txBody>
      </p:sp>
      <p:sp>
        <p:nvSpPr>
          <p:cNvPr id="932" name="dot0"/>
          <p:cNvSpPr/>
          <p:nvPr/>
        </p:nvSpPr>
        <p:spPr>
          <a:xfrm>
            <a:off x="3150000" y="3735000"/>
            <a:ext cx="110000" cy="11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33" name="row0"/>
          <p:cNvSpPr txBox="1"/>
          <p:nvPr/>
        </p:nvSpPr>
        <p:spPr>
          <a:xfrm>
            <a:off x="3350000" y="36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Ready to order  </a:t>
            </a: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5A5E66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→  Browse the catalog</a:t>
            </a:r>
          </a:p>
        </p:txBody>
      </p:sp>
      <p:sp>
        <p:nvSpPr>
          <p:cNvPr id="934" name="dot1"/>
          <p:cNvSpPr/>
          <p:nvPr/>
        </p:nvSpPr>
        <p:spPr>
          <a:xfrm>
            <a:off x="3150000" y="4035000"/>
            <a:ext cx="110000" cy="11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35" name="row1"/>
          <p:cNvSpPr txBox="1"/>
          <p:nvPr/>
        </p:nvSpPr>
        <p:spPr>
          <a:xfrm>
            <a:off x="3350000" y="39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Need something custom  </a:t>
            </a: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5A5E66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→  Start a Project</a:t>
            </a:r>
          </a:p>
        </p:txBody>
      </p:sp>
      <p:sp>
        <p:nvSpPr>
          <p:cNvPr id="936" name="dot2"/>
          <p:cNvSpPr/>
          <p:nvPr/>
        </p:nvSpPr>
        <p:spPr>
          <a:xfrm>
            <a:off x="3150000" y="4335000"/>
            <a:ext cx="110000" cy="11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937" name="row2"/>
          <p:cNvSpPr txBox="1"/>
          <p:nvPr/>
        </p:nvSpPr>
        <p:spPr>
          <a:xfrm>
            <a:off x="3350000" y="42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Anything urgent  </a:t>
            </a:r>
            <a:r>
              <a:rPr kumimoji="0" lang="en-US" sz="1250" b="0" i="0" u="none" strike="noStrike" kern="1200" cap="none" spc="0" normalizeH="0" baseline="0" noProof="0">
                <a:ln>
                  <a:noFill/>
                </a:ln>
                <a:solidFill>
                  <a:srgbClr val="5A5E66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→  Skip the inbox, call your team</a:t>
            </a:r>
          </a:p>
        </p:txBody>
      </p:sp>
      <p:sp>
        <p:nvSpPr>
          <p:cNvPr id="2300" name="paym2300"/>
          <p:cNvSpPr txBox="1"/>
          <p:nvPr/>
        </p:nvSpPr>
        <p:spPr>
          <a:xfrm>
            <a:off x="504800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Browse</a:t>
            </a:r>
          </a:p>
        </p:txBody>
      </p:sp>
      <p:sp>
        <p:nvSpPr>
          <p:cNvPr id="2301" name="paypill2301"/>
          <p:cNvSpPr/>
          <p:nvPr/>
        </p:nvSpPr>
        <p:spPr>
          <a:xfrm>
            <a:off x="531075" y="1808980"/>
            <a:ext cx="1785821" cy="35102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BCB5B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THE CATALOG ON SPP</a:t>
            </a:r>
          </a:p>
        </p:txBody>
      </p:sp>
      <p:sp>
        <p:nvSpPr>
          <p:cNvPr id="2302" name="paym2302"/>
          <p:cNvSpPr txBox="1"/>
          <p:nvPr/>
        </p:nvSpPr>
        <p:spPr>
          <a:xfrm>
            <a:off x="4467202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Start a Project</a:t>
            </a:r>
          </a:p>
        </p:txBody>
      </p:sp>
      <p:sp>
        <p:nvSpPr>
          <p:cNvPr id="2303" name="paypill2303"/>
          <p:cNvSpPr/>
          <p:nvPr/>
        </p:nvSpPr>
        <p:spPr>
          <a:xfrm>
            <a:off x="4467202" y="1830000"/>
            <a:ext cx="2010000" cy="33000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FBCB5B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ON SPP</a:t>
            </a:r>
          </a:p>
        </p:txBody>
      </p:sp>
      <p:sp>
        <p:nvSpPr>
          <p:cNvPr id="2304" name="paym2304"/>
          <p:cNvSpPr txBox="1"/>
          <p:nvPr/>
        </p:nvSpPr>
        <p:spPr>
          <a:xfrm>
            <a:off x="8429603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Call your team</a:t>
            </a:r>
          </a:p>
        </p:txBody>
      </p:sp>
      <p:sp>
        <p:nvSpPr>
          <p:cNvPr id="2305" name="paypill2305"/>
          <p:cNvSpPr/>
          <p:nvPr/>
        </p:nvSpPr>
        <p:spPr>
          <a:xfrm>
            <a:off x="8429603" y="1830000"/>
            <a:ext cx="2320000" cy="33000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FBCB5B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SKIP THE INBOX</a:t>
            </a:r>
          </a:p>
        </p:txBody>
      </p:sp>
    </p:spTree>
    <p:extLst>
      <p:ext uri="{BB962C8B-B14F-4D97-AF65-F5344CB8AC3E}">
        <p14:creationId xmlns:p14="http://schemas.microsoft.com/office/powerpoint/2010/main" val="364436227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The two situations that send spend off-contract. Here is the path that keeps it in.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Urgent and customer-funded orders, </a:t>
            </a:r>
            <a:r>
              <a:t>handled.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576072" y="1755648"/>
            <a:ext cx="640080" cy="640080"/>
          </a:xfrm>
          <a:prstGeom prst="ellipse">
            <a:avLst/>
          </a:prstGeom>
          <a:solidFill>
            <a:srgbClr val="023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072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9032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Quick Ship for rush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Use the Quick Ship collection on SPP. Ships in 10 days or less, no special handling needed.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7356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51676" y="1755648"/>
            <a:ext cx="640080" cy="640080"/>
          </a:xfrm>
          <a:prstGeom prst="ellipse">
            <a:avLst/>
          </a:prstGeom>
          <a:solidFill>
            <a:srgbClr val="1557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1676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74636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Skip the inbox. Call your team.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97396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For anything urgent, do not wait on email. Call your named lead and we scope an expedite the same day.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1752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6072" y="3813048"/>
            <a:ext cx="640080" cy="640080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6072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Customer-funded routing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When a customer funds the order, we route the invoice straight to them, never your open PO.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77356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551676" y="3813048"/>
            <a:ext cx="640080" cy="640080"/>
          </a:xfrm>
          <a:prstGeom prst="ellipse">
            <a:avLst/>
          </a:prstGeom>
          <a:solidFill>
            <a:srgbClr val="EC9F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1676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74636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TPM needs no PO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7396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The invoice generates without a PO and your manager gets the confirmation.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" name="tile0"/>
          <p:cNvSpPr/>
          <p:nvPr/>
        </p:nvSpPr>
        <p:spPr>
          <a:xfrm>
            <a:off x="457200" y="1160000"/>
            <a:ext cx="2015520" cy="2560000"/>
          </a:xfrm>
          <a:prstGeom prst="roundRect">
            <a:avLst>
              <a:gd name="adj" fmla="val 5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01" name="tile1"/>
          <p:cNvSpPr/>
          <p:nvPr/>
        </p:nvSpPr>
        <p:spPr>
          <a:xfrm>
            <a:off x="2772720" y="1160000"/>
            <a:ext cx="2015520" cy="2560000"/>
          </a:xfrm>
          <a:prstGeom prst="roundRect">
            <a:avLst>
              <a:gd name="adj" fmla="val 5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02" name="tile2"/>
          <p:cNvSpPr/>
          <p:nvPr/>
        </p:nvSpPr>
        <p:spPr>
          <a:xfrm>
            <a:off x="5088240" y="1160000"/>
            <a:ext cx="2015520" cy="2560000"/>
          </a:xfrm>
          <a:prstGeom prst="roundRect">
            <a:avLst>
              <a:gd name="adj" fmla="val 5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03" name="tile3"/>
          <p:cNvSpPr/>
          <p:nvPr/>
        </p:nvSpPr>
        <p:spPr>
          <a:xfrm>
            <a:off x="7403760" y="1160000"/>
            <a:ext cx="2015520" cy="2560000"/>
          </a:xfrm>
          <a:prstGeom prst="roundRect">
            <a:avLst>
              <a:gd name="adj" fmla="val 5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04" name="tile4"/>
          <p:cNvSpPr/>
          <p:nvPr/>
        </p:nvSpPr>
        <p:spPr>
          <a:xfrm>
            <a:off x="9719280" y="1160000"/>
            <a:ext cx="2015520" cy="2560000"/>
          </a:xfrm>
          <a:prstGeom prst="roundRect">
            <a:avLst>
              <a:gd name="adj" fmla="val 5000"/>
            </a:avLst>
          </a:prstGeom>
          <a:solidFill>
            <a:srgbClr val="EFF4FA"/>
          </a:solidFill>
          <a:ln w="9525">
            <a:solidFill>
              <a:srgbClr val="DDE7F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B3386-6EC4-6AE2-A119-CF1F1B609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Can't find it? We Make it .</a:t>
            </a:r>
          </a:p>
        </p:txBody>
      </p:sp>
      <p:sp>
        <p:nvSpPr>
          <p:cNvPr id="700" name="payoff_band"/>
          <p:cNvSpPr/>
          <p:nvPr/>
        </p:nvSpPr>
        <p:spPr>
          <a:xfrm>
            <a:off x="457200" y="4254767"/>
            <a:ext cx="11277600" cy="1900000"/>
          </a:xfrm>
          <a:prstGeom prst="roundRect">
            <a:avLst>
              <a:gd name="adj" fmla="val 6000"/>
            </a:avLst>
          </a:prstGeom>
          <a:solidFill>
            <a:srgbClr val="02345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0" name="payoff_head"/>
          <p:cNvSpPr txBox="1"/>
          <p:nvPr/>
        </p:nvSpPr>
        <p:spPr>
          <a:xfrm>
            <a:off x="620000" y="4414767"/>
            <a:ext cx="2900000" cy="140000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6000"/>
              </a:lnSpc>
            </a:pPr>
            <a:r>
              <a:rPr lang="en-US" sz="1500" b="1">
                <a:solidFill>
                  <a:srgbClr val="FBCB5B"/>
                </a:solidFill>
              </a:rPr>
              <a:t>From a blank page to delivered</a:t>
            </a:r>
          </a:p>
          <a:p>
            <a:pPr>
              <a:spcBef>
                <a:spcPts val="400"/>
              </a:spcBef>
            </a:pPr>
            <a:r>
              <a:rPr lang="en-US" sz="1100">
                <a:solidFill>
                  <a:schemeClr val="bg1"/>
                </a:solidFill>
              </a:rPr>
              <a:t>Three steps, on brand, in your hands.</a:t>
            </a:r>
          </a:p>
        </p:txBody>
      </p:sp>
      <p:pic>
        <p:nvPicPr>
          <p:cNvPr id="720" name="pp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000" y="4354767"/>
            <a:ext cx="1900000" cy="1266666"/>
          </a:xfrm>
          <a:prstGeom prst="roundRect">
            <a:avLst>
              <a:gd name="adj" fmla="val 5000"/>
            </a:avLst>
          </a:prstGeom>
          <a:ln w="12700">
            <a:solidFill>
              <a:srgbClr val="EC9F0B"/>
            </a:solidFill>
          </a:ln>
        </p:spPr>
      </p:pic>
      <p:sp>
        <p:nvSpPr>
          <p:cNvPr id="721" name="cap0"/>
          <p:cNvSpPr txBox="1"/>
          <p:nvPr/>
        </p:nvSpPr>
        <p:spPr>
          <a:xfrm>
            <a:off x="3760000" y="5651433"/>
            <a:ext cx="1900000" cy="45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1100" b="1">
                <a:solidFill>
                  <a:schemeClr val="bg1"/>
                </a:solidFill>
              </a:rPr>
              <a:t>01  Sketch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It starts as a blank page</a:t>
            </a:r>
          </a:p>
        </p:txBody>
      </p:sp>
      <p:pic>
        <p:nvPicPr>
          <p:cNvPr id="722" name="pp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000" y="4354767"/>
            <a:ext cx="1900000" cy="1266666"/>
          </a:xfrm>
          <a:prstGeom prst="roundRect">
            <a:avLst>
              <a:gd name="adj" fmla="val 5000"/>
            </a:avLst>
          </a:prstGeom>
          <a:ln w="12700">
            <a:solidFill>
              <a:srgbClr val="EC9F0B"/>
            </a:solidFill>
          </a:ln>
        </p:spPr>
      </p:pic>
      <p:sp>
        <p:nvSpPr>
          <p:cNvPr id="723" name="cap1"/>
          <p:cNvSpPr txBox="1"/>
          <p:nvPr/>
        </p:nvSpPr>
        <p:spPr>
          <a:xfrm>
            <a:off x="6020000" y="5651433"/>
            <a:ext cx="1900000" cy="45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1100" b="1">
                <a:solidFill>
                  <a:schemeClr val="bg1"/>
                </a:solidFill>
              </a:rPr>
              <a:t>02  Sample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We design and prototype it</a:t>
            </a:r>
          </a:p>
        </p:txBody>
      </p:sp>
      <p:pic>
        <p:nvPicPr>
          <p:cNvPr id="724" name="p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000" y="4354767"/>
            <a:ext cx="1900000" cy="1266666"/>
          </a:xfrm>
          <a:prstGeom prst="roundRect">
            <a:avLst>
              <a:gd name="adj" fmla="val 5000"/>
            </a:avLst>
          </a:prstGeom>
          <a:ln w="12700">
            <a:solidFill>
              <a:srgbClr val="EC9F0B"/>
            </a:solidFill>
          </a:ln>
        </p:spPr>
      </p:pic>
      <p:sp>
        <p:nvSpPr>
          <p:cNvPr id="725" name="cap2"/>
          <p:cNvSpPr txBox="1"/>
          <p:nvPr/>
        </p:nvSpPr>
        <p:spPr>
          <a:xfrm>
            <a:off x="8280000" y="5651433"/>
            <a:ext cx="1900000" cy="45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1100" b="1">
                <a:solidFill>
                  <a:schemeClr val="bg1"/>
                </a:solidFill>
              </a:rPr>
              <a:t>03  Shelf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We produce and deliver it</a:t>
            </a:r>
          </a:p>
        </p:txBody>
      </p:sp>
      <p:pic>
        <p:nvPicPr>
          <p:cNvPr id="600" name="ic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60" y="1430000"/>
            <a:ext cx="900000" cy="900000"/>
          </a:xfrm>
          <a:prstGeom prst="rect">
            <a:avLst/>
          </a:prstGeom>
        </p:spPr>
      </p:pic>
      <p:sp>
        <p:nvSpPr>
          <p:cNvPr id="601" name="lab0"/>
          <p:cNvSpPr txBox="1"/>
          <p:nvPr/>
        </p:nvSpPr>
        <p:spPr>
          <a:xfrm>
            <a:off x="557200" y="2480000"/>
            <a:ext cx="1815520" cy="1100000"/>
          </a:xfrm>
          <a:prstGeom prst="rect">
            <a:avLst/>
          </a:prstGeom>
        </p:spPr>
        <p:txBody>
          <a:bodyPr wrap="square" anchor="t"/>
          <a:lstStyle/>
          <a:p>
            <a:pPr algn="ctr">
              <a:lnSpc>
                <a:spcPct val="100000"/>
              </a:lnSpc>
            </a:pPr>
            <a:r>
              <a:rPr lang="en-US" sz="1400" b="1">
                <a:solidFill>
                  <a:srgbClr val="023459"/>
                </a:solidFill>
              </a:rPr>
              <a:t>Browse</a:t>
            </a:r>
          </a:p>
          <a:p>
            <a:pPr algn="ctr">
              <a:spcBef>
                <a:spcPts val="500"/>
              </a:spcBef>
            </a:pPr>
            <a:r>
              <a:rPr lang="en-US" sz="1000">
                <a:solidFill>
                  <a:srgbClr val="5A5E66"/>
                </a:solidFill>
              </a:rPr>
              <a:t>Shop the catalog first to see what is ready to order.</a:t>
            </a:r>
          </a:p>
        </p:txBody>
      </p:sp>
      <p:sp>
        <p:nvSpPr>
          <p:cNvPr id="602" name="chev0"/>
          <p:cNvSpPr/>
          <p:nvPr/>
        </p:nvSpPr>
        <p:spPr>
          <a:xfrm>
            <a:off x="2527720" y="1785000"/>
            <a:ext cx="190000" cy="190000"/>
          </a:xfrm>
          <a:prstGeom prst="chevron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03" name="ic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480" y="1430000"/>
            <a:ext cx="900000" cy="900000"/>
          </a:xfrm>
          <a:prstGeom prst="rect">
            <a:avLst/>
          </a:prstGeom>
        </p:spPr>
      </p:pic>
      <p:sp>
        <p:nvSpPr>
          <p:cNvPr id="604" name="lab1"/>
          <p:cNvSpPr txBox="1"/>
          <p:nvPr/>
        </p:nvSpPr>
        <p:spPr>
          <a:xfrm>
            <a:off x="2872720" y="2480000"/>
            <a:ext cx="1815520" cy="1100000"/>
          </a:xfrm>
          <a:prstGeom prst="rect">
            <a:avLst/>
          </a:prstGeom>
        </p:spPr>
        <p:txBody>
          <a:bodyPr wrap="square" anchor="t"/>
          <a:lstStyle/>
          <a:p>
            <a:pPr algn="ctr">
              <a:lnSpc>
                <a:spcPct val="100000"/>
              </a:lnSpc>
            </a:pPr>
            <a:r>
              <a:rPr lang="en-US" sz="1400" b="1">
                <a:solidFill>
                  <a:srgbClr val="023459"/>
                </a:solidFill>
              </a:rPr>
              <a:t>Start a Project</a:t>
            </a:r>
          </a:p>
          <a:p>
            <a:pPr algn="ctr">
              <a:spcBef>
                <a:spcPts val="500"/>
              </a:spcBef>
            </a:pPr>
            <a:r>
              <a:rPr lang="en-US" sz="1000">
                <a:solidFill>
                  <a:srgbClr val="5A5E66"/>
                </a:solidFill>
              </a:rPr>
              <a:t>Click Start a Project on SPP for anything the catalog does not carry.</a:t>
            </a:r>
          </a:p>
        </p:txBody>
      </p:sp>
      <p:sp>
        <p:nvSpPr>
          <p:cNvPr id="605" name="chev1"/>
          <p:cNvSpPr/>
          <p:nvPr/>
        </p:nvSpPr>
        <p:spPr>
          <a:xfrm>
            <a:off x="4843240" y="1785000"/>
            <a:ext cx="190000" cy="190000"/>
          </a:xfrm>
          <a:prstGeom prst="chevron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06" name="ic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6000" y="1430000"/>
            <a:ext cx="900000" cy="900000"/>
          </a:xfrm>
          <a:prstGeom prst="rect">
            <a:avLst/>
          </a:prstGeom>
        </p:spPr>
      </p:pic>
      <p:sp>
        <p:nvSpPr>
          <p:cNvPr id="607" name="lab2"/>
          <p:cNvSpPr txBox="1"/>
          <p:nvPr/>
        </p:nvSpPr>
        <p:spPr>
          <a:xfrm>
            <a:off x="5188240" y="2480000"/>
            <a:ext cx="1815520" cy="1100000"/>
          </a:xfrm>
          <a:prstGeom prst="rect">
            <a:avLst/>
          </a:prstGeom>
        </p:spPr>
        <p:txBody>
          <a:bodyPr wrap="square" anchor="t"/>
          <a:lstStyle/>
          <a:p>
            <a:pPr algn="ctr">
              <a:lnSpc>
                <a:spcPct val="100000"/>
              </a:lnSpc>
            </a:pPr>
            <a:r>
              <a:rPr lang="en-US" sz="1400" b="1">
                <a:solidFill>
                  <a:srgbClr val="023459"/>
                </a:solidFill>
              </a:rPr>
              <a:t>Send your brief</a:t>
            </a:r>
          </a:p>
          <a:p>
            <a:pPr algn="ctr">
              <a:spcBef>
                <a:spcPts val="500"/>
              </a:spcBef>
            </a:pPr>
            <a:r>
              <a:rPr lang="en-US" sz="1000">
                <a:solidFill>
                  <a:srgbClr val="5A5E66"/>
                </a:solidFill>
              </a:rPr>
              <a:t>Share product, quantity, timing, and budget.</a:t>
            </a:r>
          </a:p>
        </p:txBody>
      </p:sp>
      <p:sp>
        <p:nvSpPr>
          <p:cNvPr id="608" name="chev2"/>
          <p:cNvSpPr/>
          <p:nvPr/>
        </p:nvSpPr>
        <p:spPr>
          <a:xfrm>
            <a:off x="7158760" y="1785000"/>
            <a:ext cx="190000" cy="190000"/>
          </a:xfrm>
          <a:prstGeom prst="chevron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09" name="ic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1520" y="1430000"/>
            <a:ext cx="900000" cy="900000"/>
          </a:xfrm>
          <a:prstGeom prst="rect">
            <a:avLst/>
          </a:prstGeom>
        </p:spPr>
      </p:pic>
      <p:sp>
        <p:nvSpPr>
          <p:cNvPr id="610" name="lab3"/>
          <p:cNvSpPr txBox="1"/>
          <p:nvPr/>
        </p:nvSpPr>
        <p:spPr>
          <a:xfrm>
            <a:off x="7503760" y="2480000"/>
            <a:ext cx="1815520" cy="1100000"/>
          </a:xfrm>
          <a:prstGeom prst="rect">
            <a:avLst/>
          </a:prstGeom>
        </p:spPr>
        <p:txBody>
          <a:bodyPr wrap="square" anchor="t"/>
          <a:lstStyle/>
          <a:p>
            <a:pPr algn="ctr">
              <a:lnSpc>
                <a:spcPct val="100000"/>
              </a:lnSpc>
            </a:pPr>
            <a:r>
              <a:rPr lang="en-US" sz="1400" b="1">
                <a:solidFill>
                  <a:srgbClr val="023459"/>
                </a:solidFill>
              </a:rPr>
              <a:t>We scope it</a:t>
            </a:r>
          </a:p>
          <a:p>
            <a:pPr algn="ctr">
              <a:spcBef>
                <a:spcPts val="500"/>
              </a:spcBef>
            </a:pPr>
            <a:r>
              <a:rPr lang="en-US" sz="1000">
                <a:solidFill>
                  <a:srgbClr val="5A5E66"/>
                </a:solidFill>
              </a:rPr>
              <a:t>The team responds within 24 hours to scope and source it.</a:t>
            </a:r>
          </a:p>
        </p:txBody>
      </p:sp>
      <p:sp>
        <p:nvSpPr>
          <p:cNvPr id="611" name="chev3"/>
          <p:cNvSpPr/>
          <p:nvPr/>
        </p:nvSpPr>
        <p:spPr>
          <a:xfrm>
            <a:off x="9474280" y="1785000"/>
            <a:ext cx="190000" cy="190000"/>
          </a:xfrm>
          <a:prstGeom prst="chevron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12" name="ic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77040" y="1430000"/>
            <a:ext cx="900000" cy="900000"/>
          </a:xfrm>
          <a:prstGeom prst="rect">
            <a:avLst/>
          </a:prstGeom>
        </p:spPr>
      </p:pic>
      <p:sp>
        <p:nvSpPr>
          <p:cNvPr id="613" name="lab4"/>
          <p:cNvSpPr txBox="1"/>
          <p:nvPr/>
        </p:nvSpPr>
        <p:spPr>
          <a:xfrm>
            <a:off x="9819280" y="2480000"/>
            <a:ext cx="1815520" cy="1100000"/>
          </a:xfrm>
          <a:prstGeom prst="rect">
            <a:avLst/>
          </a:prstGeom>
        </p:spPr>
        <p:txBody>
          <a:bodyPr wrap="square" anchor="t"/>
          <a:lstStyle/>
          <a:p>
            <a:pPr algn="ctr">
              <a:lnSpc>
                <a:spcPct val="100000"/>
              </a:lnSpc>
            </a:pPr>
            <a:r>
              <a:rPr lang="en-US" sz="1400" b="1" dirty="0">
                <a:solidFill>
                  <a:srgbClr val="023459"/>
                </a:solidFill>
              </a:rPr>
              <a:t>We make it and deliver</a:t>
            </a:r>
          </a:p>
          <a:p>
            <a:pPr algn="ctr">
              <a:spcBef>
                <a:spcPts val="500"/>
              </a:spcBef>
            </a:pPr>
            <a:r>
              <a:rPr lang="en-US" sz="1000" dirty="0">
                <a:solidFill>
                  <a:srgbClr val="5A5E66"/>
                </a:solidFill>
              </a:rPr>
              <a:t>We prototype, produce, and deliver. On brand, on time.</a:t>
            </a:r>
          </a:p>
        </p:txBody>
      </p:sp>
    </p:spTree>
    <p:extLst>
      <p:ext uri="{BB962C8B-B14F-4D97-AF65-F5344CB8AC3E}">
        <p14:creationId xmlns:p14="http://schemas.microsoft.com/office/powerpoint/2010/main" val="1221279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dirty="0"/>
              <a:t>Real levers, not a promise. This is how working through us protects your budget.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you </a:t>
            </a:r>
            <a:r>
              <a:t>save by working through us.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576072" y="1755648"/>
            <a:ext cx="640080" cy="640080"/>
          </a:xfrm>
          <a:prstGeom prst="ellipse">
            <a:avLst/>
          </a:prstGeom>
          <a:solidFill>
            <a:srgbClr val="023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6072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9032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Cost-saving targets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Procurement sets a cost-saving target for this category. Your order is measured against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7356" y="14630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51676" y="1755648"/>
            <a:ext cx="640080" cy="640080"/>
          </a:xfrm>
          <a:prstGeom prst="ellipse">
            <a:avLst/>
          </a:prstGeom>
          <a:solidFill>
            <a:srgbClr val="1557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1676" y="17556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74636" y="17556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A competitive bid 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97396" y="24871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We run a multiple-bid process depending on timing, so pricing is tested, not assumed.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1752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6072" y="3813048"/>
            <a:ext cx="640080" cy="640080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6072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We ask about budget first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We always ask if there is a strict budget, then build to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77356" y="3520440"/>
            <a:ext cx="5609844" cy="1783080"/>
          </a:xfrm>
          <a:prstGeom prst="roundRect">
            <a:avLst>
              <a:gd name="adj" fmla="val 5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551676" y="3813048"/>
            <a:ext cx="640080" cy="640080"/>
          </a:xfrm>
          <a:prstGeom prst="ellipse">
            <a:avLst/>
          </a:prstGeom>
          <a:solidFill>
            <a:srgbClr val="EC9F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51676" y="3813048"/>
            <a:ext cx="640080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T Pressura LCG Black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74636" y="3813048"/>
            <a:ext cx="4238244" cy="640080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Run by buyers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7396" y="4544568"/>
            <a:ext cx="4969764" cy="64008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Rishi and Melissa ran Procurement in the Americas. Finding savings is the job, not a favor.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paycard0"/>
          <p:cNvSpPr/>
          <p:nvPr/>
        </p:nvSpPr>
        <p:spPr>
          <a:xfrm>
            <a:off x="304800" y="1219200"/>
            <a:ext cx="3657595" cy="2230800"/>
          </a:xfrm>
          <a:prstGeom prst="roundRect">
            <a:avLst>
              <a:gd name="adj" fmla="val 4000"/>
            </a:avLst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1" name="paycard1"/>
          <p:cNvSpPr/>
          <p:nvPr/>
        </p:nvSpPr>
        <p:spPr>
          <a:xfrm>
            <a:off x="4267202" y="1219200"/>
            <a:ext cx="3657595" cy="2230800"/>
          </a:xfrm>
          <a:prstGeom prst="roundRect">
            <a:avLst>
              <a:gd name="adj" fmla="val 4000"/>
            </a:avLst>
          </a:prstGeom>
          <a:solidFill>
            <a:srgbClr val="15579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2" name="paycard2"/>
          <p:cNvSpPr/>
          <p:nvPr/>
        </p:nvSpPr>
        <p:spPr>
          <a:xfrm>
            <a:off x="8229603" y="1219200"/>
            <a:ext cx="3657595" cy="2209800"/>
          </a:xfrm>
          <a:prstGeom prst="roundRect">
            <a:avLst>
              <a:gd name="adj" fmla="val 4000"/>
            </a:avLst>
          </a:prstGeom>
          <a:solidFill>
            <a:srgbClr val="2B660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94AB540-4A23-4E59-C93B-2E3B4B9FEB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800" y="2250000"/>
            <a:ext cx="3257595" cy="970000"/>
          </a:xfrm>
          <a:noFill/>
        </p:spPr>
        <p:txBody>
          <a:bodyPr lIns="0" tIns="0" rIns="0" bIns="0" anchor="t" anchorCtr="0"/>
          <a:lstStyle/>
          <a:p>
            <a:pPr>
              <a:lnSpc>
                <a:spcPct val="104000"/>
              </a:lnSpc>
            </a:pPr>
            <a:r>
              <a:rPr lang="en-US" sz="1100" dirty="0">
                <a:solidFill>
                  <a:schemeClr val="bg1"/>
                </a:solidFill>
              </a:rPr>
              <a:t>Submit your official PO at checkout, addressed to ADM Promotions USA Inc, PepsiCo Vendor #2000016753. No quote required.  Invoice sent to PepsiCo Finance for Payment. 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4C6BD94-19C5-C92E-49BA-857C71367D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724845"/>
            <a:ext cx="11582401" cy="316592"/>
          </a:xfrm>
        </p:spPr>
        <p:txBody>
          <a:bodyPr/>
          <a:lstStyle/>
          <a:p>
            <a:r>
              <a:rPr lang="en-US"/>
              <a:t>Three checkout paths. Pick the one that fits the order.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B452527-8FCA-CF14-E9E9-30B578786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48594"/>
            <a:ext cx="11582401" cy="475306"/>
          </a:xfrm>
        </p:spPr>
        <p:txBody>
          <a:bodyPr/>
          <a:lstStyle/>
          <a:p>
            <a:r>
              <a:rPr lang="en-US"/>
              <a:t>Ways to pay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FF41E7-D552-BB9A-7FD9-C3643592D4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67202" y="2250000"/>
            <a:ext cx="3257595" cy="970000"/>
          </a:xfrm>
          <a:noFill/>
        </p:spPr>
        <p:txBody>
          <a:bodyPr lIns="0" tIns="0" rIns="0" bIns="0" anchor="t"/>
          <a:lstStyle/>
          <a:p>
            <a:pPr>
              <a:lnSpc>
                <a:spcPct val="104000"/>
              </a:lnSpc>
            </a:pPr>
            <a:r>
              <a:rPr lang="en-US" sz="1100" dirty="0">
                <a:solidFill>
                  <a:schemeClr val="bg1"/>
                </a:solidFill>
              </a:rPr>
              <a:t>No PO required for TRADE PROMOTION MANAGEMENT-funded orders. An invoice is generated without a PO, shared with you to process it for payment, and your manager receives the confirmation.  All non-TPM orders require a PO at checkout.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83A04F-77A2-5D06-6B53-64B203BD40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29603" y="2250000"/>
            <a:ext cx="3257595" cy="970000"/>
          </a:xfrm>
          <a:noFill/>
        </p:spPr>
        <p:txBody>
          <a:bodyPr lIns="0" tIns="0" rIns="0" bIns="0" anchor="t"/>
          <a:lstStyle/>
          <a:p>
            <a:pPr>
              <a:lnSpc>
                <a:spcPct val="104000"/>
              </a:lnSpc>
            </a:pPr>
            <a:r>
              <a:rPr lang="en-US" sz="1100" dirty="0">
                <a:solidFill>
                  <a:schemeClr val="bg1"/>
                </a:solidFill>
              </a:rPr>
              <a:t>Personal orders only. A processing fee applies at checkout.</a:t>
            </a:r>
          </a:p>
        </p:txBody>
      </p:sp>
      <p:sp>
        <p:nvSpPr>
          <p:cNvPr id="940" name="policy_bar"/>
          <p:cNvSpPr/>
          <p:nvPr/>
        </p:nvSpPr>
        <p:spPr>
          <a:xfrm>
            <a:off x="304800" y="4880000"/>
            <a:ext cx="11582398" cy="660000"/>
          </a:xfrm>
          <a:prstGeom prst="roundRect">
            <a:avLst>
              <a:gd name="adj" fmla="val 8000"/>
            </a:avLst>
          </a:prstGeom>
          <a:solidFill>
            <a:srgbClr val="023459"/>
          </a:solidFill>
          <a:ln>
            <a:noFill/>
          </a:ln>
        </p:spPr>
        <p:txBody>
          <a:bodyPr wrap="square" lIns="182880" rIns="182880" anchor="ctr"/>
          <a:lstStyle/>
          <a:p>
            <a:pPr>
              <a:lnSpc>
                <a:spcPct val="104000"/>
              </a:lnSpc>
            </a:pPr>
            <a:r>
              <a:rPr lang="en-US" sz="1400" b="1">
                <a:solidFill>
                  <a:srgbClr val="FBCB5B"/>
                </a:solidFill>
              </a:rPr>
              <a:t>PepsiCo policy:  </a:t>
            </a:r>
            <a:r>
              <a:rPr lang="en-US" sz="1400">
                <a:solidFill>
                  <a:schemeClr val="bg1"/>
                </a:solidFill>
              </a:rPr>
              <a:t>invoice without a PO is for TPM-funded orders only. Credit cards are for personal use only. Retrospective POs are not permitted, so have your PO ready at checkout.</a:t>
            </a:r>
          </a:p>
        </p:txBody>
      </p:sp>
      <p:sp>
        <p:nvSpPr>
          <p:cNvPr id="930" name="decision_aid"/>
          <p:cNvSpPr/>
          <p:nvPr/>
        </p:nvSpPr>
        <p:spPr>
          <a:xfrm>
            <a:off x="304797" y="3491000"/>
            <a:ext cx="11582398" cy="1180000"/>
          </a:xfrm>
          <a:prstGeom prst="roundRect">
            <a:avLst>
              <a:gd name="adj" fmla="val 5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1" name="aid_head"/>
          <p:cNvSpPr txBox="1"/>
          <p:nvPr/>
        </p:nvSpPr>
        <p:spPr>
          <a:xfrm>
            <a:off x="560000" y="3640000"/>
            <a:ext cx="2400000" cy="900000"/>
          </a:xfrm>
          <a:prstGeom prst="rect">
            <a:avLst/>
          </a:prstGeom>
        </p:spPr>
        <p:txBody>
          <a:bodyPr anchor="ctr"/>
          <a:lstStyle/>
          <a:p>
            <a:r>
              <a:rPr lang="en-US" sz="1500" b="1">
                <a:solidFill>
                  <a:srgbClr val="023459"/>
                </a:solidFill>
              </a:rPr>
              <a:t>How to choose</a:t>
            </a:r>
          </a:p>
        </p:txBody>
      </p:sp>
      <p:sp>
        <p:nvSpPr>
          <p:cNvPr id="932" name="dot0"/>
          <p:cNvSpPr/>
          <p:nvPr/>
        </p:nvSpPr>
        <p:spPr>
          <a:xfrm>
            <a:off x="3150000" y="3735000"/>
            <a:ext cx="110000" cy="11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3" name="row0"/>
          <p:cNvSpPr txBox="1"/>
          <p:nvPr/>
        </p:nvSpPr>
        <p:spPr>
          <a:xfrm>
            <a:off x="3350000" y="36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r>
              <a:rPr lang="en-US" sz="1250" b="1">
                <a:solidFill>
                  <a:srgbClr val="023459"/>
                </a:solidFill>
              </a:rPr>
              <a:t>Have a PO  </a:t>
            </a:r>
            <a:r>
              <a:rPr lang="en-US" sz="1250">
                <a:solidFill>
                  <a:srgbClr val="5A5E66"/>
                </a:solidFill>
              </a:rPr>
              <a:t>→  Pay by Invoice, with a PO</a:t>
            </a:r>
          </a:p>
        </p:txBody>
      </p:sp>
      <p:sp>
        <p:nvSpPr>
          <p:cNvPr id="934" name="dot1"/>
          <p:cNvSpPr/>
          <p:nvPr/>
        </p:nvSpPr>
        <p:spPr>
          <a:xfrm>
            <a:off x="3150000" y="4035000"/>
            <a:ext cx="110000" cy="11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5" name="row1"/>
          <p:cNvSpPr txBox="1"/>
          <p:nvPr/>
        </p:nvSpPr>
        <p:spPr>
          <a:xfrm>
            <a:off x="3350000" y="39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r>
              <a:rPr lang="en-US" sz="1250" b="1">
                <a:solidFill>
                  <a:srgbClr val="023459"/>
                </a:solidFill>
              </a:rPr>
              <a:t>TPM-funded order  </a:t>
            </a:r>
            <a:r>
              <a:rPr lang="en-US" sz="1250">
                <a:solidFill>
                  <a:srgbClr val="5A5E66"/>
                </a:solidFill>
              </a:rPr>
              <a:t>→  Pay by Invoice, TPM only</a:t>
            </a:r>
          </a:p>
        </p:txBody>
      </p:sp>
      <p:sp>
        <p:nvSpPr>
          <p:cNvPr id="936" name="dot2"/>
          <p:cNvSpPr/>
          <p:nvPr/>
        </p:nvSpPr>
        <p:spPr>
          <a:xfrm>
            <a:off x="3150000" y="4335000"/>
            <a:ext cx="110000" cy="11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7" name="row2"/>
          <p:cNvSpPr txBox="1"/>
          <p:nvPr/>
        </p:nvSpPr>
        <p:spPr>
          <a:xfrm>
            <a:off x="3350000" y="4240000"/>
            <a:ext cx="8200000" cy="300000"/>
          </a:xfrm>
          <a:prstGeom prst="rect">
            <a:avLst/>
          </a:prstGeom>
        </p:spPr>
        <p:txBody>
          <a:bodyPr anchor="ctr"/>
          <a:lstStyle/>
          <a:p>
            <a:r>
              <a:rPr lang="en-US" sz="1250" b="1">
                <a:solidFill>
                  <a:srgbClr val="023459"/>
                </a:solidFill>
              </a:rPr>
              <a:t>Personal order  </a:t>
            </a:r>
            <a:r>
              <a:rPr lang="en-US" sz="1250">
                <a:solidFill>
                  <a:srgbClr val="5A5E66"/>
                </a:solidFill>
              </a:rPr>
              <a:t>→  Credit Card, personal use</a:t>
            </a:r>
          </a:p>
        </p:txBody>
      </p:sp>
      <p:sp>
        <p:nvSpPr>
          <p:cNvPr id="2300" name="paym2300"/>
          <p:cNvSpPr txBox="1"/>
          <p:nvPr/>
        </p:nvSpPr>
        <p:spPr>
          <a:xfrm>
            <a:off x="504800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2000" b="1" dirty="0">
                <a:solidFill>
                  <a:schemeClr val="bg1"/>
                </a:solidFill>
              </a:rPr>
              <a:t>Pay by Invoice</a:t>
            </a:r>
          </a:p>
        </p:txBody>
      </p:sp>
      <p:sp>
        <p:nvSpPr>
          <p:cNvPr id="2301" name="paypill2301"/>
          <p:cNvSpPr/>
          <p:nvPr/>
        </p:nvSpPr>
        <p:spPr>
          <a:xfrm>
            <a:off x="504800" y="1830000"/>
            <a:ext cx="1460000" cy="33000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algn="ctr"/>
            <a:r>
              <a:rPr lang="en-US" sz="1150" b="1">
                <a:solidFill>
                  <a:srgbClr val="FBCB5B"/>
                </a:solidFill>
              </a:rPr>
              <a:t>WITH A PO</a:t>
            </a:r>
          </a:p>
        </p:txBody>
      </p:sp>
      <p:sp>
        <p:nvSpPr>
          <p:cNvPr id="2302" name="paym2302"/>
          <p:cNvSpPr txBox="1"/>
          <p:nvPr/>
        </p:nvSpPr>
        <p:spPr>
          <a:xfrm>
            <a:off x="4467202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2000" b="1">
                <a:solidFill>
                  <a:schemeClr val="bg1"/>
                </a:solidFill>
              </a:rPr>
              <a:t>Pay by Invoice</a:t>
            </a:r>
          </a:p>
        </p:txBody>
      </p:sp>
      <p:sp>
        <p:nvSpPr>
          <p:cNvPr id="2303" name="paypill2303"/>
          <p:cNvSpPr/>
          <p:nvPr/>
        </p:nvSpPr>
        <p:spPr>
          <a:xfrm>
            <a:off x="4467202" y="1830000"/>
            <a:ext cx="2010000" cy="33000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algn="ctr"/>
            <a:r>
              <a:rPr lang="en-US" sz="1150" b="1">
                <a:solidFill>
                  <a:srgbClr val="FBCB5B"/>
                </a:solidFill>
              </a:rPr>
              <a:t>TPM FUNDS ONLY</a:t>
            </a:r>
          </a:p>
        </p:txBody>
      </p:sp>
      <p:sp>
        <p:nvSpPr>
          <p:cNvPr id="2304" name="paym2304"/>
          <p:cNvSpPr txBox="1"/>
          <p:nvPr/>
        </p:nvSpPr>
        <p:spPr>
          <a:xfrm>
            <a:off x="8429603" y="1360000"/>
            <a:ext cx="3257595" cy="420000"/>
          </a:xfrm>
          <a:prstGeom prst="rect">
            <a:avLst/>
          </a:prstGeom>
        </p:spPr>
        <p:txBody>
          <a:bodyPr lIns="0" tIns="0" bIns="0"/>
          <a:lstStyle/>
          <a:p>
            <a:r>
              <a:rPr lang="en-US" sz="2000" b="1">
                <a:solidFill>
                  <a:schemeClr val="bg1"/>
                </a:solidFill>
              </a:rPr>
              <a:t>Credit Card</a:t>
            </a:r>
          </a:p>
        </p:txBody>
      </p:sp>
      <p:sp>
        <p:nvSpPr>
          <p:cNvPr id="2305" name="paypill2305"/>
          <p:cNvSpPr/>
          <p:nvPr/>
        </p:nvSpPr>
        <p:spPr>
          <a:xfrm>
            <a:off x="8429603" y="1830000"/>
            <a:ext cx="2320000" cy="330000"/>
          </a:xfrm>
          <a:prstGeom prst="roundRect">
            <a:avLst>
              <a:gd name="adj" fmla="val 50000"/>
            </a:avLst>
          </a:prstGeom>
          <a:solidFill>
            <a:srgbClr val="023459"/>
          </a:solidFill>
          <a:ln>
            <a:noFill/>
          </a:ln>
        </p:spPr>
        <p:txBody>
          <a:bodyPr lIns="91440" tIns="0" rIns="91440" bIns="0" anchor="ctr"/>
          <a:lstStyle/>
          <a:p>
            <a:pPr algn="ctr"/>
            <a:r>
              <a:rPr lang="en-US" sz="1150" b="1">
                <a:solidFill>
                  <a:srgbClr val="FBCB5B"/>
                </a:solidFill>
              </a:rPr>
              <a:t>PERSONAL USE ONLY</a:t>
            </a:r>
          </a:p>
        </p:txBody>
      </p:sp>
    </p:spTree>
    <p:extLst>
      <p:ext uri="{BB962C8B-B14F-4D97-AF65-F5344CB8AC3E}">
        <p14:creationId xmlns:p14="http://schemas.microsoft.com/office/powerpoint/2010/main" val="34590799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What makes an order ready, and what a valid PepsiCo PO looks like.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Invoicing: The Path</a:t>
            </a:r>
            <a:r>
              <a:rPr lang="en-US"/>
              <a:t> </a:t>
            </a:r>
            <a:r>
              <a:t>from Order to Invoice</a:t>
            </a:r>
          </a:p>
        </p:txBody>
      </p:sp>
      <p:sp>
        <p:nvSpPr>
          <p:cNvPr id="4" name="Chevron 3"/>
          <p:cNvSpPr/>
          <p:nvPr/>
        </p:nvSpPr>
        <p:spPr>
          <a:xfrm>
            <a:off x="301752" y="1448601"/>
            <a:ext cx="3200400" cy="777240"/>
          </a:xfrm>
          <a:prstGeom prst="chevron">
            <a:avLst/>
          </a:prstGeom>
          <a:solidFill>
            <a:srgbClr val="0234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8952" y="1521753"/>
            <a:ext cx="2286000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STEP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1750353"/>
            <a:ext cx="2286000" cy="3908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Order placed</a:t>
            </a: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b="1">
                <a:solidFill>
                  <a:schemeClr val="accent3">
                    <a:lumMod val="40000"/>
                    <a:lumOff val="60000"/>
                  </a:schemeClr>
                </a:solidFill>
                <a:latin typeface="Gilroy Medium"/>
              </a:rPr>
              <a:t>Owner: PepsiCo</a:t>
            </a:r>
            <a:endParaRPr kumimoji="0" sz="115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096768" y="1448601"/>
            <a:ext cx="3200400" cy="777240"/>
          </a:xfrm>
          <a:prstGeom prst="chevron">
            <a:avLst/>
          </a:prstGeom>
          <a:solidFill>
            <a:srgbClr val="1557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3696" y="1521753"/>
            <a:ext cx="2176272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STEP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3696" y="1750353"/>
            <a:ext cx="2176272" cy="3908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Delivery Note on all lines</a:t>
            </a: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  <a:p>
            <a:pPr>
              <a:defRPr/>
            </a:pPr>
            <a:r>
              <a:rPr lang="en-US" sz="1150" b="1">
                <a:solidFill>
                  <a:srgbClr val="EB9F0A"/>
                </a:solidFill>
              </a:rPr>
              <a:t>Owner: adm-indicia</a:t>
            </a:r>
          </a:p>
        </p:txBody>
      </p:sp>
      <p:sp>
        <p:nvSpPr>
          <p:cNvPr id="10" name="Chevron 9"/>
          <p:cNvSpPr/>
          <p:nvPr/>
        </p:nvSpPr>
        <p:spPr>
          <a:xfrm>
            <a:off x="5891784" y="1448601"/>
            <a:ext cx="3200400" cy="777240"/>
          </a:xfrm>
          <a:prstGeom prst="chevron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8712" y="1521753"/>
            <a:ext cx="2176272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STEP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8712" y="1750353"/>
            <a:ext cx="2176272" cy="3908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Goods receipt completed</a:t>
            </a: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b="1">
                <a:solidFill>
                  <a:srgbClr val="F305F9"/>
                </a:solidFill>
                <a:latin typeface="Gilroy Medium"/>
              </a:rPr>
              <a:t>Owner: PepsiCo</a:t>
            </a:r>
            <a:endParaRPr kumimoji="0" sz="1150" b="1" i="0" u="none" strike="noStrike" kern="1200" cap="none" spc="0" normalizeH="0" baseline="0" noProof="0">
              <a:ln>
                <a:noFill/>
              </a:ln>
              <a:solidFill>
                <a:srgbClr val="F305F9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686800" y="1448601"/>
            <a:ext cx="3200400" cy="777240"/>
          </a:xfrm>
          <a:prstGeom prst="chevron">
            <a:avLst/>
          </a:prstGeom>
          <a:solidFill>
            <a:srgbClr val="EC9F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53728" y="1521753"/>
            <a:ext cx="2176272" cy="23774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DCE6F2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STEP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53728" y="1750353"/>
            <a:ext cx="2176272" cy="390876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Valid PO matched</a:t>
            </a: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b="1">
                <a:solidFill>
                  <a:srgbClr val="02355A"/>
                </a:solidFill>
                <a:latin typeface="Gilroy Medium"/>
              </a:rPr>
              <a:t>Owner: adm-indicia</a:t>
            </a:r>
            <a:endParaRPr kumimoji="0" sz="1150" b="1" i="0" u="none" strike="noStrike" kern="1200" cap="none" spc="0" normalizeH="0" baseline="0" noProof="0">
              <a:ln>
                <a:noFill/>
              </a:ln>
              <a:solidFill>
                <a:srgbClr val="02355A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1752" y="2748653"/>
            <a:ext cx="5623560" cy="2788920"/>
          </a:xfrm>
          <a:prstGeom prst="roundRect">
            <a:avLst>
              <a:gd name="adj" fmla="val 6000"/>
            </a:avLst>
          </a:prstGeom>
          <a:solidFill>
            <a:srgbClr val="F6F8FA"/>
          </a:solidFill>
          <a:ln w="12700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" y="2885813"/>
            <a:ext cx="5120640" cy="22159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WHAT A VALID PEPSICO PO LOOKS LIKE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51573"/>
            <a:ext cx="5120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1557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520" y="3343013"/>
            <a:ext cx="4754880" cy="22159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155798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Rule 1 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10-digit number starting with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653909"/>
            <a:ext cx="475488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Example format:  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Courier New"/>
                <a:ea typeface="+mn-ea"/>
                <a:cs typeface="+mn-cs"/>
              </a:rPr>
              <a:t>4504389494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03132"/>
            <a:ext cx="5120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C9F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" y="4394573"/>
            <a:ext cx="4754880" cy="22159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954F07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Rule 2  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M4 alphanumeric reference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705469"/>
            <a:ext cx="4754880" cy="283154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Example format:  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23459"/>
                </a:solidFill>
                <a:effectLst/>
                <a:uLnTx/>
                <a:uFillTx/>
                <a:latin typeface="Courier New"/>
                <a:ea typeface="+mn-ea"/>
                <a:cs typeface="+mn-cs"/>
              </a:rPr>
              <a:t>M413604978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281541"/>
            <a:ext cx="5120640" cy="190821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Matching one of these on the order prevents the most common invoice delays.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35040" y="2748653"/>
            <a:ext cx="5852160" cy="2788920"/>
          </a:xfrm>
          <a:prstGeom prst="roundRect">
            <a:avLst>
              <a:gd name="adj" fmla="val 6000"/>
            </a:avLst>
          </a:prstGeom>
          <a:solidFill>
            <a:srgbClr val="EAF3E0"/>
          </a:solidFill>
          <a:ln w="12700">
            <a:solidFill>
              <a:srgbClr val="BFDE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63640" y="2885813"/>
            <a:ext cx="5394960" cy="221599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B660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AN ORDER IS READY TO INVOICE WHEN</a:t>
            </a:r>
          </a:p>
        </p:txBody>
      </p:sp>
      <p:sp>
        <p:nvSpPr>
          <p:cNvPr id="27" name="Oval 26"/>
          <p:cNvSpPr/>
          <p:nvPr/>
        </p:nvSpPr>
        <p:spPr>
          <a:xfrm>
            <a:off x="6309360" y="3388733"/>
            <a:ext cx="292608" cy="292608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9360" y="3408848"/>
            <a:ext cx="29260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93408" y="3422564"/>
            <a:ext cx="493776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A Delivery Note is created on every order line</a:t>
            </a:r>
          </a:p>
        </p:txBody>
      </p:sp>
      <p:sp>
        <p:nvSpPr>
          <p:cNvPr id="30" name="Oval 29"/>
          <p:cNvSpPr/>
          <p:nvPr/>
        </p:nvSpPr>
        <p:spPr>
          <a:xfrm>
            <a:off x="6309360" y="3955661"/>
            <a:ext cx="292608" cy="292608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09360" y="3975776"/>
            <a:ext cx="29260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93408" y="3989492"/>
            <a:ext cx="493776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Goods receipt is completed by the buyer</a:t>
            </a:r>
          </a:p>
        </p:txBody>
      </p:sp>
      <p:sp>
        <p:nvSpPr>
          <p:cNvPr id="33" name="Oval 32"/>
          <p:cNvSpPr/>
          <p:nvPr/>
        </p:nvSpPr>
        <p:spPr>
          <a:xfrm>
            <a:off x="6309360" y="4522589"/>
            <a:ext cx="292608" cy="292608"/>
          </a:xfrm>
          <a:prstGeom prst="ellipse">
            <a:avLst/>
          </a:prstGeom>
          <a:solidFill>
            <a:srgbClr val="2B66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09360" y="4542704"/>
            <a:ext cx="292608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93408" y="4556420"/>
            <a:ext cx="4937760" cy="252377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A valid PO is matched, or card payment is confirmed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63640" y="5126093"/>
            <a:ext cx="5394960" cy="384048"/>
          </a:xfrm>
          <a:prstGeom prst="roundRect">
            <a:avLst>
              <a:gd name="adj" fmla="val 10000"/>
            </a:avLst>
          </a:prstGeom>
          <a:solidFill>
            <a:srgbClr val="D8E8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Medium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46520" y="5218859"/>
            <a:ext cx="5029200" cy="198516"/>
          </a:xfrm>
          <a:prstGeom prst="rect">
            <a:avLst/>
          </a:prstGeom>
          <a:noFill/>
        </p:spPr>
        <p:txBody>
          <a:bodyPr wrap="square" lIns="36576" tIns="18288" rIns="36576" bIns="18288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B4B16"/>
                </a:solidFill>
                <a:effectLst/>
                <a:uLnTx/>
                <a:uFillTx/>
                <a:latin typeface="Gilroy Medium"/>
                <a:ea typeface="+mn-ea"/>
                <a:cs typeface="+mn-cs"/>
              </a:rPr>
              <a:t>This is the process behind the joint invoice fix on the previous page.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41">
            <a:extLst>
              <a:ext uri="{FF2B5EF4-FFF2-40B4-BE49-F238E27FC236}">
                <a16:creationId xmlns:a16="http://schemas.microsoft.com/office/drawing/2014/main" id="{0D6F7EAE-854F-EF7E-1AA1-53211A7E0005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4"/>
          <a:srcRect t="4068" b="4068"/>
          <a:stretch/>
        </p:blipFill>
        <p:spPr>
          <a:xfrm flipH="1">
            <a:off x="304798" y="1286212"/>
            <a:ext cx="2666999" cy="2450000"/>
          </a:xfrm>
          <a:solidFill>
            <a:srgbClr val="E6EBF0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738D1E-FF46-98D0-B6A5-C6A2D6628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246888"/>
            <a:ext cx="11585448" cy="969264"/>
          </a:xfrm>
        </p:spPr>
        <p:txBody>
          <a:bodyPr/>
          <a:lstStyle/>
          <a:p>
            <a:r>
              <a:rPr lang="en-US" dirty="0"/>
              <a:t>Skip the Inbox. Call Your Team.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29B65-A0C3-E9AD-3B73-797B6C8645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800" y="724845"/>
            <a:ext cx="11582401" cy="900000"/>
          </a:xfrm>
        </p:spPr>
        <p:txBody>
          <a:bodyPr>
            <a:normAutofit/>
          </a:bodyPr>
          <a:lstStyle/>
          <a:p>
            <a:pPr>
              <a:lnSpc>
                <a:spcPct val="106000"/>
              </a:lnSpc>
            </a:pPr>
            <a:r>
              <a:rPr lang="en-US" sz="2000" b="1" dirty="0">
                <a:solidFill>
                  <a:srgbClr val="A5CBEE"/>
                </a:solidFill>
              </a:rPr>
              <a:t>Who To Contact For ANYTHING and EVERYTHING</a:t>
            </a:r>
          </a:p>
          <a:p>
            <a:pPr>
              <a:lnSpc>
                <a:spcPct val="106000"/>
              </a:lnSpc>
            </a:pPr>
            <a:r>
              <a:rPr lang="en-US" sz="1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First response within 4 hours; Resolution within 72 hours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307AC9-39A5-38E3-0811-5A8594B6FBB0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300925" y="3826212"/>
            <a:ext cx="2667000" cy="32178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Bernadette Rae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1A5071A-2617-9D91-35B3-11CF9DCDD88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4271339"/>
            <a:ext cx="2663125" cy="620000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1300" b="1">
                <a:solidFill>
                  <a:srgbClr val="00B0F0"/>
                </a:solidFill>
              </a:rPr>
              <a:t>BEVERAGE</a:t>
            </a:r>
          </a:p>
          <a:p>
            <a:pPr>
              <a:spcBef>
                <a:spcPts val="300"/>
              </a:spcBef>
            </a:pPr>
            <a:r>
              <a:rPr lang="en-US" sz="1050">
                <a:solidFill>
                  <a:srgbClr val="00B0F0"/>
                </a:solidFill>
              </a:rPr>
              <a:t>ALL THINGS BEVERAGE BRAND RELATED</a:t>
            </a:r>
          </a:p>
          <a:p>
            <a:pPr>
              <a:spcBef>
                <a:spcPts val="300"/>
              </a:spcBef>
            </a:pPr>
            <a:r>
              <a:rPr lang="en-US" sz="1050">
                <a:solidFill>
                  <a:srgbClr val="FFFFFF"/>
                </a:solidFill>
              </a:rPr>
              <a:t>Senior Account Manager</a:t>
            </a:r>
          </a:p>
          <a:p>
            <a:pPr>
              <a:spcBef>
                <a:spcPts val="300"/>
              </a:spcBef>
            </a:pPr>
            <a:r>
              <a:rPr lang="en-US" sz="950">
                <a:solidFill>
                  <a:srgbClr val="A5CBEE"/>
                </a:solidFill>
              </a:rPr>
              <a:t>Bernadette.Rae@adm-indicia.com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917-617-0086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56FD0B-977E-C093-C839-93806193ABE7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3275618" y="3826212"/>
            <a:ext cx="2667000" cy="321782"/>
          </a:xfrm>
        </p:spPr>
        <p:txBody>
          <a:bodyPr/>
          <a:lstStyle/>
          <a:p>
            <a:r>
              <a:rPr lang="en-US" sz="1800">
                <a:solidFill>
                  <a:schemeClr val="bg1"/>
                </a:solidFill>
              </a:rPr>
              <a:t>Juan Suarez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0EE425-E94B-DF4E-BBE3-64D3CC7D9DDD}"/>
              </a:ext>
            </a:extLst>
          </p:cNvPr>
          <p:cNvSpPr>
            <a:spLocks noGrp="1"/>
          </p:cNvSpPr>
          <p:nvPr>
            <p:ph sz="quarter" idx="71"/>
          </p:nvPr>
        </p:nvSpPr>
        <p:spPr>
          <a:xfrm>
            <a:off x="3279493" y="4271339"/>
            <a:ext cx="2663125" cy="620000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1300" b="1">
                <a:solidFill>
                  <a:schemeClr val="accent3">
                    <a:lumMod val="60000"/>
                    <a:lumOff val="40000"/>
                  </a:schemeClr>
                </a:solidFill>
              </a:rPr>
              <a:t>FOOD</a:t>
            </a:r>
          </a:p>
          <a:p>
            <a:pPr>
              <a:spcBef>
                <a:spcPts val="0"/>
              </a:spcBef>
            </a:pPr>
            <a:r>
              <a:rPr lang="en-US" sz="1050" b="1">
                <a:solidFill>
                  <a:schemeClr val="accent3">
                    <a:lumMod val="60000"/>
                    <a:lumOff val="40000"/>
                  </a:schemeClr>
                </a:solidFill>
              </a:rPr>
              <a:t>ALL THINGS FOOD BRAND RELATED</a:t>
            </a:r>
          </a:p>
          <a:p>
            <a:pPr>
              <a:spcBef>
                <a:spcPts val="300"/>
              </a:spcBef>
            </a:pPr>
            <a:r>
              <a:rPr lang="en-US" sz="1050">
                <a:solidFill>
                  <a:srgbClr val="FFFFFF"/>
                </a:solidFill>
              </a:rPr>
              <a:t>Senior Account Manager</a:t>
            </a:r>
          </a:p>
          <a:p>
            <a:pPr>
              <a:spcBef>
                <a:spcPts val="300"/>
              </a:spcBef>
            </a:pPr>
            <a:r>
              <a:rPr lang="en-US" sz="950">
                <a:solidFill>
                  <a:srgbClr val="A5CBEE"/>
                </a:solidFill>
              </a:rPr>
              <a:t>Juan.Suarez@adm-indicia.com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203-219-2161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D688861-20BC-942E-2C3B-11C74696D047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9220198" y="3826212"/>
            <a:ext cx="2667000" cy="321782"/>
          </a:xfrm>
        </p:spPr>
        <p:txBody>
          <a:bodyPr/>
          <a:lstStyle/>
          <a:p>
            <a:r>
              <a:rPr lang="en-US" sz="1800">
                <a:solidFill>
                  <a:schemeClr val="bg1"/>
                </a:solidFill>
              </a:rPr>
              <a:t>Melissa Pompei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DDD1BA2C-4B8A-5C44-9DBC-59A776F5E2FF}"/>
              </a:ext>
            </a:extLst>
          </p:cNvPr>
          <p:cNvSpPr>
            <a:spLocks noGrp="1"/>
          </p:cNvSpPr>
          <p:nvPr>
            <p:ph sz="quarter" idx="73"/>
          </p:nvPr>
        </p:nvSpPr>
        <p:spPr>
          <a:xfrm>
            <a:off x="9224073" y="4271339"/>
            <a:ext cx="2663125" cy="620000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1300" b="1">
                <a:solidFill>
                  <a:srgbClr val="FACB5B"/>
                </a:solidFill>
              </a:rPr>
              <a:t>SHOPPEPSICOPREMIUMS.COM</a:t>
            </a:r>
          </a:p>
          <a:p>
            <a:pPr>
              <a:spcBef>
                <a:spcPts val="0"/>
              </a:spcBef>
            </a:pPr>
            <a:r>
              <a:rPr lang="en-US" sz="1050" b="1">
                <a:solidFill>
                  <a:srgbClr val="FACB5B"/>
                </a:solidFill>
              </a:rPr>
              <a:t>ALL THINGS RELATED TO SPP</a:t>
            </a:r>
          </a:p>
          <a:p>
            <a:pPr>
              <a:spcBef>
                <a:spcPts val="300"/>
              </a:spcBef>
            </a:pPr>
            <a:r>
              <a:rPr lang="en-US" sz="1050">
                <a:solidFill>
                  <a:srgbClr val="FFFFFF"/>
                </a:solidFill>
              </a:rPr>
              <a:t>Senior Account Manager</a:t>
            </a:r>
          </a:p>
          <a:p>
            <a:pPr>
              <a:spcBef>
                <a:spcPts val="300"/>
              </a:spcBef>
            </a:pPr>
            <a:r>
              <a:rPr lang="en-US" sz="950">
                <a:solidFill>
                  <a:srgbClr val="A5CBEE"/>
                </a:solidFill>
              </a:rPr>
              <a:t>Melissa.Pompei@adm-indicia.com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908-489-3718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3DD9DA8-9354-5F7F-D859-BAFB19DD4DB7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6181503" y="3826212"/>
            <a:ext cx="2667000" cy="32178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Pummi Khanchandani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3D56CC7-5799-ADD7-9CF7-311636FC8253}"/>
              </a:ext>
            </a:extLst>
          </p:cNvPr>
          <p:cNvSpPr>
            <a:spLocks noGrp="1"/>
          </p:cNvSpPr>
          <p:nvPr>
            <p:ph sz="quarter" idx="75"/>
          </p:nvPr>
        </p:nvSpPr>
        <p:spPr>
          <a:xfrm>
            <a:off x="6185378" y="4271339"/>
            <a:ext cx="2663125" cy="620000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1300" b="1">
                <a:solidFill>
                  <a:srgbClr val="F305F9"/>
                </a:solidFill>
              </a:rPr>
              <a:t>FOOD SERVICE</a:t>
            </a:r>
          </a:p>
          <a:p>
            <a:pPr>
              <a:spcBef>
                <a:spcPts val="0"/>
              </a:spcBef>
            </a:pPr>
            <a:r>
              <a:rPr lang="en-US" sz="1050" b="1">
                <a:solidFill>
                  <a:srgbClr val="F305F9"/>
                </a:solidFill>
              </a:rPr>
              <a:t>ALL THINGS FOOD SERVICE RELATED</a:t>
            </a:r>
          </a:p>
          <a:p>
            <a:pPr>
              <a:spcBef>
                <a:spcPts val="300"/>
              </a:spcBef>
            </a:pPr>
            <a:r>
              <a:rPr lang="en-US" sz="1050">
                <a:solidFill>
                  <a:srgbClr val="FFFFFF"/>
                </a:solidFill>
              </a:rPr>
              <a:t>Account Director</a:t>
            </a:r>
          </a:p>
          <a:p>
            <a:pPr>
              <a:spcBef>
                <a:spcPts val="300"/>
              </a:spcBef>
            </a:pPr>
            <a:r>
              <a:rPr lang="en-US" sz="950">
                <a:solidFill>
                  <a:srgbClr val="A5CBEE"/>
                </a:solidFill>
              </a:rPr>
              <a:t>Pummi.Khanchandani@adm-indicia.com</a:t>
            </a:r>
          </a:p>
          <a:p>
            <a:pPr>
              <a:spcBef>
                <a:spcPts val="100"/>
              </a:spcBef>
            </a:pPr>
            <a:r>
              <a:rPr lang="en-US" sz="950">
                <a:solidFill>
                  <a:srgbClr val="A5CBEE"/>
                </a:solidFill>
              </a:rPr>
              <a:t>437-983-3614</a:t>
            </a:r>
          </a:p>
        </p:txBody>
      </p:sp>
      <p:pic>
        <p:nvPicPr>
          <p:cNvPr id="30" name="Picture Placeholder 21">
            <a:extLst>
              <a:ext uri="{FF2B5EF4-FFF2-40B4-BE49-F238E27FC236}">
                <a16:creationId xmlns:a16="http://schemas.microsoft.com/office/drawing/2014/main" id="{ADF4E17D-EBAB-F415-5BAD-E6A4DEE35E16}"/>
              </a:ext>
            </a:extLst>
          </p:cNvPr>
          <p:cNvPicPr>
            <a:picLocks noGrp="1" noChangeAspect="1"/>
          </p:cNvPicPr>
          <p:nvPr>
            <p:ph type="pic" sz="quarter" idx="76"/>
          </p:nvPr>
        </p:nvPicPr>
        <p:blipFill>
          <a:blip r:embed="rId5"/>
          <a:srcRect t="4068" b="4068"/>
          <a:stretch/>
        </p:blipFill>
        <p:spPr>
          <a:xfrm flipH="1">
            <a:off x="3275618" y="1286212"/>
            <a:ext cx="2666999" cy="2450000"/>
          </a:xfrm>
          <a:solidFill>
            <a:srgbClr val="E6EBF0"/>
          </a:solidFill>
        </p:spPr>
      </p:pic>
      <p:pic>
        <p:nvPicPr>
          <p:cNvPr id="87" name="Picture Placeholder 39">
            <a:extLst>
              <a:ext uri="{FF2B5EF4-FFF2-40B4-BE49-F238E27FC236}">
                <a16:creationId xmlns:a16="http://schemas.microsoft.com/office/drawing/2014/main" id="{059A705C-2B8E-0FCF-9BE9-1C0F524A53E0}"/>
              </a:ext>
            </a:extLst>
          </p:cNvPr>
          <p:cNvPicPr>
            <a:picLocks noGrp="1" noChangeAspect="1"/>
          </p:cNvPicPr>
          <p:nvPr>
            <p:ph type="pic" sz="quarter" idx="77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68" b="4068"/>
          <a:stretch/>
        </p:blipFill>
        <p:spPr>
          <a:xfrm flipH="1">
            <a:off x="9220199" y="1286212"/>
            <a:ext cx="2666999" cy="2450000"/>
          </a:xfrm>
          <a:solidFill>
            <a:srgbClr val="E6EBF0"/>
          </a:solidFill>
        </p:spPr>
      </p:pic>
      <p:pic>
        <p:nvPicPr>
          <p:cNvPr id="88" name="Picture Placeholder 23">
            <a:extLst>
              <a:ext uri="{FF2B5EF4-FFF2-40B4-BE49-F238E27FC236}">
                <a16:creationId xmlns:a16="http://schemas.microsoft.com/office/drawing/2014/main" id="{1A1FD182-EAAE-F347-95C3-88F97C9458BE}"/>
              </a:ext>
            </a:extLst>
          </p:cNvPr>
          <p:cNvPicPr>
            <a:picLocks noGrp="1" noChangeAspect="1"/>
          </p:cNvPicPr>
          <p:nvPr>
            <p:ph type="pic" sz="quarter" idx="78"/>
          </p:nvPr>
        </p:nvPicPr>
        <p:blipFill>
          <a:blip r:embed="rId7"/>
          <a:srcRect t="4068" b="4068"/>
          <a:stretch/>
        </p:blipFill>
        <p:spPr>
          <a:xfrm flipH="1">
            <a:off x="6178611" y="1286212"/>
            <a:ext cx="2666999" cy="2450000"/>
          </a:xfrm>
          <a:solidFill>
            <a:srgbClr val="E6EBF0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150AE-7EDF-4149-2805-13CF7300308D}"/>
              </a:ext>
            </a:extLst>
          </p:cNvPr>
          <p:cNvSpPr txBox="1"/>
          <p:nvPr/>
        </p:nvSpPr>
        <p:spPr>
          <a:xfrm>
            <a:off x="18501360" y="-225552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>
              <a:solidFill>
                <a:schemeClr val="tx2"/>
              </a:solidFill>
              <a:latin typeface="Gilroy Medium" panose="00000600000000000000" pitchFamily="50" charset="0"/>
            </a:endParaRPr>
          </a:p>
        </p:txBody>
      </p:sp>
      <p:sp>
        <p:nvSpPr>
          <p:cNvPr id="960" name="esc_band"/>
          <p:cNvSpPr/>
          <p:nvPr/>
        </p:nvSpPr>
        <p:spPr>
          <a:xfrm>
            <a:off x="304800" y="5283029"/>
            <a:ext cx="11582398" cy="958309"/>
          </a:xfrm>
          <a:prstGeom prst="roundRect">
            <a:avLst>
              <a:gd name="adj" fmla="val 5000"/>
            </a:avLst>
          </a:prstGeom>
          <a:solidFill>
            <a:srgbClr val="0A3B63"/>
          </a:solidFill>
          <a:ln w="19050">
            <a:solidFill>
              <a:srgbClr val="EC9F0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61" name="esc_label"/>
          <p:cNvSpPr txBox="1"/>
          <p:nvPr/>
        </p:nvSpPr>
        <p:spPr>
          <a:xfrm>
            <a:off x="500000" y="5215718"/>
            <a:ext cx="1700000" cy="1370000"/>
          </a:xfrm>
          <a:prstGeom prst="rect">
            <a:avLst/>
          </a:prstGeom>
        </p:spPr>
        <p:txBody>
          <a:bodyPr anchor="ctr"/>
          <a:lstStyle/>
          <a:p>
            <a:r>
              <a:rPr lang="en-US" sz="1300" b="1">
                <a:solidFill>
                  <a:srgbClr val="FBCB5B"/>
                </a:solidFill>
              </a:rPr>
              <a:t>ESCALATION</a:t>
            </a:r>
          </a:p>
          <a:p>
            <a:r>
              <a:rPr lang="en-US" sz="1300" b="1">
                <a:solidFill>
                  <a:srgbClr val="FBCB5B"/>
                </a:solidFill>
              </a:rPr>
              <a:t>PATH</a:t>
            </a:r>
          </a:p>
          <a:p>
            <a:pPr>
              <a:spcBef>
                <a:spcPts val="300"/>
              </a:spcBef>
            </a:pPr>
            <a:r>
              <a:rPr lang="en-US" sz="850">
                <a:solidFill>
                  <a:srgbClr val="A5CBEE"/>
                </a:solidFill>
              </a:rPr>
              <a:t>If your rep is unavailable</a:t>
            </a:r>
          </a:p>
        </p:txBody>
      </p:sp>
      <p:pic>
        <p:nvPicPr>
          <p:cNvPr id="970" name="es_ph0"/>
          <p:cNvPicPr>
            <a:picLocks noChangeAspect="1"/>
          </p:cNvPicPr>
          <p:nvPr/>
        </p:nvPicPr>
        <p:blipFill>
          <a:blip r:embed="rId6"/>
          <a:srcRect l="2000" t="2000" r="2000" b="2000"/>
          <a:stretch>
            <a:fillRect/>
          </a:stretch>
        </p:blipFill>
        <p:spPr>
          <a:xfrm>
            <a:off x="2420000" y="5446339"/>
            <a:ext cx="620000" cy="620000"/>
          </a:xfrm>
          <a:prstGeom prst="roundRect">
            <a:avLst>
              <a:gd name="adj" fmla="val 16000"/>
            </a:avLst>
          </a:prstGeom>
          <a:ln w="15875">
            <a:solidFill>
              <a:srgbClr val="EC9F0B"/>
            </a:solidFill>
          </a:ln>
        </p:spPr>
      </p:pic>
      <p:sp>
        <p:nvSpPr>
          <p:cNvPr id="971" name="es_n0"/>
          <p:cNvSpPr/>
          <p:nvPr/>
        </p:nvSpPr>
        <p:spPr>
          <a:xfrm>
            <a:off x="2360000" y="5386339"/>
            <a:ext cx="300000" cy="300000"/>
          </a:xfrm>
          <a:prstGeom prst="ellipse">
            <a:avLst/>
          </a:prstGeom>
          <a:solidFill>
            <a:srgbClr val="EC9F0B"/>
          </a:solidFill>
          <a:ln w="19050">
            <a:solidFill>
              <a:srgbClr val="0A3B63"/>
            </a:solidFill>
          </a:ln>
        </p:spPr>
        <p:txBody>
          <a:bodyPr lIns="0" tIns="0" rIns="0" bIns="0" anchor="ctr"/>
          <a:lstStyle/>
          <a:p>
            <a:pPr algn="ctr"/>
            <a:r>
              <a:rPr lang="en-US" sz="1050" b="1">
                <a:solidFill>
                  <a:srgbClr val="023459"/>
                </a:solidFill>
              </a:rPr>
              <a:t>1</a:t>
            </a:r>
          </a:p>
        </p:txBody>
      </p:sp>
      <p:sp>
        <p:nvSpPr>
          <p:cNvPr id="972" name="es_t0"/>
          <p:cNvSpPr txBox="1"/>
          <p:nvPr/>
        </p:nvSpPr>
        <p:spPr>
          <a:xfrm>
            <a:off x="3190000" y="5171339"/>
            <a:ext cx="2100000" cy="1170000"/>
          </a:xfrm>
          <a:prstGeom prst="rect">
            <a:avLst/>
          </a:prstGeom>
        </p:spPr>
        <p:txBody>
          <a:bodyPr lIns="0" tIns="0" bIns="0" anchor="ctr"/>
          <a:lstStyle/>
          <a:p>
            <a:pPr>
              <a:lnSpc>
                <a:spcPct val="100000"/>
              </a:lnSpc>
            </a:pPr>
            <a:r>
              <a:rPr lang="en-US" sz="1150" b="1">
                <a:solidFill>
                  <a:schemeClr val="bg1"/>
                </a:solidFill>
              </a:rPr>
              <a:t>Melissa Pompei</a:t>
            </a:r>
          </a:p>
          <a:p>
            <a:pPr>
              <a:lnSpc>
                <a:spcPct val="100000"/>
              </a:lnSpc>
            </a:pPr>
            <a:r>
              <a:rPr lang="en-US" sz="900">
                <a:solidFill>
                  <a:srgbClr val="A5CBEE"/>
                </a:solidFill>
              </a:rPr>
              <a:t>SPP, Senior Account Manager</a:t>
            </a:r>
          </a:p>
          <a:p>
            <a:pPr>
              <a:spcBef>
                <a:spcPts val="200"/>
              </a:spcBef>
            </a:pPr>
            <a:r>
              <a:rPr lang="en-US" sz="850">
                <a:solidFill>
                  <a:srgbClr val="DDE7F2"/>
                </a:solidFill>
              </a:rPr>
              <a:t>Melissa.Pompei@adm-indicia.com</a:t>
            </a:r>
          </a:p>
          <a:p>
            <a:pPr>
              <a:lnSpc>
                <a:spcPct val="100000"/>
              </a:lnSpc>
            </a:pPr>
            <a:r>
              <a:rPr lang="en-US" sz="850">
                <a:solidFill>
                  <a:srgbClr val="DDE7F2"/>
                </a:solidFill>
              </a:rPr>
              <a:t>908-489-3718</a:t>
            </a:r>
          </a:p>
        </p:txBody>
      </p:sp>
      <p:pic>
        <p:nvPicPr>
          <p:cNvPr id="973" name="es_ph1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80000" y="5446339"/>
            <a:ext cx="620000" cy="620000"/>
          </a:xfrm>
          <a:prstGeom prst="roundRect">
            <a:avLst>
              <a:gd name="adj" fmla="val 16000"/>
            </a:avLst>
          </a:prstGeom>
          <a:ln w="15875">
            <a:solidFill>
              <a:srgbClr val="EC9F0B"/>
            </a:solidFill>
          </a:ln>
        </p:spPr>
      </p:pic>
      <p:sp>
        <p:nvSpPr>
          <p:cNvPr id="974" name="es_n1"/>
          <p:cNvSpPr/>
          <p:nvPr/>
        </p:nvSpPr>
        <p:spPr>
          <a:xfrm>
            <a:off x="5320000" y="5386339"/>
            <a:ext cx="300000" cy="300000"/>
          </a:xfrm>
          <a:prstGeom prst="ellipse">
            <a:avLst/>
          </a:prstGeom>
          <a:solidFill>
            <a:srgbClr val="EC9F0B"/>
          </a:solidFill>
          <a:ln w="19050">
            <a:solidFill>
              <a:srgbClr val="0A3B63"/>
            </a:solidFill>
          </a:ln>
        </p:spPr>
        <p:txBody>
          <a:bodyPr lIns="0" tIns="0" rIns="0" bIns="0" anchor="ctr"/>
          <a:lstStyle/>
          <a:p>
            <a:pPr algn="ctr"/>
            <a:r>
              <a:rPr lang="en-US" sz="1050" b="1">
                <a:solidFill>
                  <a:srgbClr val="023459"/>
                </a:solidFill>
              </a:rPr>
              <a:t>2</a:t>
            </a:r>
          </a:p>
        </p:txBody>
      </p:sp>
      <p:sp>
        <p:nvSpPr>
          <p:cNvPr id="975" name="es_t1"/>
          <p:cNvSpPr txBox="1"/>
          <p:nvPr/>
        </p:nvSpPr>
        <p:spPr>
          <a:xfrm>
            <a:off x="6150000" y="5171339"/>
            <a:ext cx="2100000" cy="1170000"/>
          </a:xfrm>
          <a:prstGeom prst="rect">
            <a:avLst/>
          </a:prstGeom>
        </p:spPr>
        <p:txBody>
          <a:bodyPr lIns="0" tIns="0" bIns="0" anchor="ctr"/>
          <a:lstStyle/>
          <a:p>
            <a:pPr>
              <a:lnSpc>
                <a:spcPct val="100000"/>
              </a:lnSpc>
            </a:pPr>
            <a:r>
              <a:rPr lang="en-US" sz="1150" b="1">
                <a:solidFill>
                  <a:schemeClr val="bg1"/>
                </a:solidFill>
              </a:rPr>
              <a:t>Pummi Khanchandani</a:t>
            </a:r>
          </a:p>
          <a:p>
            <a:pPr>
              <a:lnSpc>
                <a:spcPct val="100000"/>
              </a:lnSpc>
            </a:pPr>
            <a:r>
              <a:rPr lang="en-US" sz="900">
                <a:solidFill>
                  <a:srgbClr val="A5CBEE"/>
                </a:solidFill>
              </a:rPr>
              <a:t>Food Service, Account Director</a:t>
            </a:r>
          </a:p>
          <a:p>
            <a:pPr>
              <a:spcBef>
                <a:spcPts val="200"/>
              </a:spcBef>
            </a:pPr>
            <a:r>
              <a:rPr lang="en-US" sz="850">
                <a:solidFill>
                  <a:srgbClr val="DDE7F2"/>
                </a:solidFill>
              </a:rPr>
              <a:t>Pummi.Khanchandani@adm-indicia.com</a:t>
            </a:r>
          </a:p>
          <a:p>
            <a:pPr>
              <a:lnSpc>
                <a:spcPct val="100000"/>
              </a:lnSpc>
            </a:pPr>
            <a:r>
              <a:rPr lang="en-US" sz="850">
                <a:solidFill>
                  <a:srgbClr val="DDE7F2"/>
                </a:solidFill>
              </a:rPr>
              <a:t>437-983-3614</a:t>
            </a:r>
          </a:p>
        </p:txBody>
      </p:sp>
      <p:pic>
        <p:nvPicPr>
          <p:cNvPr id="976" name="es_ph2"/>
          <p:cNvPicPr>
            <a:picLocks noChangeAspect="1"/>
          </p:cNvPicPr>
          <p:nvPr/>
        </p:nvPicPr>
        <p:blipFill>
          <a:blip r:embed="rId8"/>
          <a:srcRect l="2000" t="2000" r="2000" b="2000"/>
          <a:stretch>
            <a:fillRect/>
          </a:stretch>
        </p:blipFill>
        <p:spPr>
          <a:xfrm>
            <a:off x="8340000" y="5446339"/>
            <a:ext cx="620000" cy="620000"/>
          </a:xfrm>
          <a:prstGeom prst="roundRect">
            <a:avLst>
              <a:gd name="adj" fmla="val 16000"/>
            </a:avLst>
          </a:prstGeom>
          <a:ln w="15875">
            <a:solidFill>
              <a:srgbClr val="EC9F0B"/>
            </a:solidFill>
          </a:ln>
        </p:spPr>
      </p:pic>
      <p:sp>
        <p:nvSpPr>
          <p:cNvPr id="977" name="es_n2"/>
          <p:cNvSpPr/>
          <p:nvPr/>
        </p:nvSpPr>
        <p:spPr>
          <a:xfrm>
            <a:off x="8280000" y="5386339"/>
            <a:ext cx="300000" cy="300000"/>
          </a:xfrm>
          <a:prstGeom prst="ellipse">
            <a:avLst/>
          </a:prstGeom>
          <a:solidFill>
            <a:srgbClr val="EC9F0B"/>
          </a:solidFill>
          <a:ln w="19050">
            <a:solidFill>
              <a:srgbClr val="0A3B63"/>
            </a:solidFill>
          </a:ln>
        </p:spPr>
        <p:txBody>
          <a:bodyPr lIns="0" tIns="0" rIns="0" bIns="0" anchor="ctr"/>
          <a:lstStyle/>
          <a:p>
            <a:pPr algn="ctr"/>
            <a:r>
              <a:rPr lang="en-US" sz="1050" b="1">
                <a:solidFill>
                  <a:srgbClr val="023459"/>
                </a:solidFill>
              </a:rPr>
              <a:t>3</a:t>
            </a:r>
          </a:p>
        </p:txBody>
      </p:sp>
      <p:sp>
        <p:nvSpPr>
          <p:cNvPr id="978" name="es_t2"/>
          <p:cNvSpPr txBox="1"/>
          <p:nvPr/>
        </p:nvSpPr>
        <p:spPr>
          <a:xfrm>
            <a:off x="9110000" y="5171339"/>
            <a:ext cx="2100000" cy="1170000"/>
          </a:xfrm>
          <a:prstGeom prst="rect">
            <a:avLst/>
          </a:prstGeom>
        </p:spPr>
        <p:txBody>
          <a:bodyPr lIns="0" tIns="0" bIns="0" anchor="ctr"/>
          <a:lstStyle/>
          <a:p>
            <a:pPr>
              <a:lnSpc>
                <a:spcPct val="100000"/>
              </a:lnSpc>
            </a:pPr>
            <a:r>
              <a:rPr lang="en-US" sz="1150" b="1">
                <a:solidFill>
                  <a:schemeClr val="bg1"/>
                </a:solidFill>
              </a:rPr>
              <a:t>Rishi Gopaul</a:t>
            </a:r>
          </a:p>
          <a:p>
            <a:pPr>
              <a:lnSpc>
                <a:spcPct val="100000"/>
              </a:lnSpc>
            </a:pPr>
            <a:r>
              <a:rPr lang="en-US" sz="900">
                <a:solidFill>
                  <a:srgbClr val="A5CBEE"/>
                </a:solidFill>
              </a:rPr>
              <a:t>VP</a:t>
            </a:r>
          </a:p>
          <a:p>
            <a:pPr>
              <a:spcBef>
                <a:spcPts val="200"/>
              </a:spcBef>
            </a:pPr>
            <a:r>
              <a:rPr lang="en-US" sz="850">
                <a:solidFill>
                  <a:srgbClr val="DDE7F2"/>
                </a:solidFill>
              </a:rPr>
              <a:t>Rishi.Gopaul@adm-indicia.com</a:t>
            </a:r>
          </a:p>
          <a:p>
            <a:pPr>
              <a:lnSpc>
                <a:spcPct val="100000"/>
              </a:lnSpc>
            </a:pPr>
            <a:r>
              <a:rPr lang="en-US" sz="850">
                <a:solidFill>
                  <a:srgbClr val="DDE7F2"/>
                </a:solidFill>
              </a:rPr>
              <a:t>718-791-0497</a:t>
            </a:r>
          </a:p>
        </p:txBody>
      </p:sp>
    </p:spTree>
    <p:extLst>
      <p:ext uri="{BB962C8B-B14F-4D97-AF65-F5344CB8AC3E}">
        <p14:creationId xmlns:p14="http://schemas.microsoft.com/office/powerpoint/2010/main" val="25017139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45821-4D4B-BFB1-43CF-B59F0E83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rail_title"/>
          <p:cNvSpPr txBox="1"/>
          <p:nvPr/>
        </p:nvSpPr>
        <p:spPr>
          <a:xfrm>
            <a:off x="457200" y="640000"/>
            <a:ext cx="3250000" cy="23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</a:pPr>
            <a:r>
              <a:rPr lang="en-US" sz="2400" b="1">
                <a:solidFill>
                  <a:srgbClr val="023459"/>
                </a:solidFill>
              </a:rPr>
              <a:t>A team you can reach.</a:t>
            </a:r>
          </a:p>
        </p:txBody>
      </p:sp>
      <p:sp>
        <p:nvSpPr>
          <p:cNvPr id="701" name="rail_promise"/>
          <p:cNvSpPr txBox="1"/>
          <p:nvPr/>
        </p:nvSpPr>
        <p:spPr>
          <a:xfrm>
            <a:off x="457200" y="3060000"/>
            <a:ext cx="3250000" cy="1700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en-US" sz="1300" b="1">
                <a:solidFill>
                  <a:srgbClr val="155798"/>
                </a:solidFill>
              </a:rPr>
              <a:t>Named people, clear paths.</a:t>
            </a:r>
          </a:p>
          <a:p>
            <a:pPr>
              <a:lnSpc>
                <a:spcPct val="110000"/>
              </a:lnSpc>
              <a:spcBef>
                <a:spcPts val="400"/>
              </a:spcBef>
            </a:pPr>
            <a:r>
              <a:rPr lang="en-US" sz="1200">
                <a:solidFill>
                  <a:srgbClr val="44474F"/>
                </a:solidFill>
              </a:rPr>
              <a:t>Response times you can hold us to, and a face for every sector.</a:t>
            </a:r>
          </a:p>
        </p:txBody>
      </p:sp>
      <p:cxnSp>
        <p:nvCxnSpPr>
          <p:cNvPr id="702" name="rail_div"/>
          <p:cNvCxnSpPr/>
          <p:nvPr/>
        </p:nvCxnSpPr>
        <p:spPr>
          <a:xfrm>
            <a:off x="3820000" y="700000"/>
            <a:ext cx="0" cy="5560000"/>
          </a:xfrm>
          <a:prstGeom prst="line">
            <a:avLst/>
          </a:prstGeom>
          <a:ln w="9525">
            <a:solidFill>
              <a:srgbClr val="C9CDD3"/>
            </a:solidFill>
          </a:ln>
        </p:spPr>
      </p:cxnSp>
      <p:sp>
        <p:nvSpPr>
          <p:cNvPr id="710" name="chip01"/>
          <p:cNvSpPr/>
          <p:nvPr/>
        </p:nvSpPr>
        <p:spPr>
          <a:xfrm>
            <a:off x="4080000" y="890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11" name="row01"/>
          <p:cNvSpPr txBox="1"/>
          <p:nvPr/>
        </p:nvSpPr>
        <p:spPr>
          <a:xfrm>
            <a:off x="4620000" y="789331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Beverage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Bernadette Rae   ·   bernadette.rae@adm-indicia.com   ·   917-617-0086</a:t>
            </a:r>
          </a:p>
        </p:txBody>
      </p:sp>
      <p:sp>
        <p:nvSpPr>
          <p:cNvPr id="712" name="chip02"/>
          <p:cNvSpPr/>
          <p:nvPr/>
        </p:nvSpPr>
        <p:spPr>
          <a:xfrm>
            <a:off x="4080000" y="1695000"/>
            <a:ext cx="380000" cy="38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3" name="row02"/>
          <p:cNvSpPr txBox="1"/>
          <p:nvPr/>
        </p:nvSpPr>
        <p:spPr>
          <a:xfrm>
            <a:off x="4620000" y="1612992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Food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Juan Suarez   ·   juan.suarez@adm-indicia.com   ·   203-219-2161</a:t>
            </a:r>
          </a:p>
        </p:txBody>
      </p:sp>
      <p:sp>
        <p:nvSpPr>
          <p:cNvPr id="714" name="chip03"/>
          <p:cNvSpPr/>
          <p:nvPr/>
        </p:nvSpPr>
        <p:spPr>
          <a:xfrm>
            <a:off x="4080000" y="2500000"/>
            <a:ext cx="380000" cy="38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15" name="row03"/>
          <p:cNvSpPr txBox="1"/>
          <p:nvPr/>
        </p:nvSpPr>
        <p:spPr>
          <a:xfrm>
            <a:off x="4620000" y="2466351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SPP &amp; Store Support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Melissa Pompei   ·   melissa.pompei@adm-indicia.com   ·   908-489-3718</a:t>
            </a:r>
          </a:p>
        </p:txBody>
      </p:sp>
      <p:sp>
        <p:nvSpPr>
          <p:cNvPr id="716" name="chip04"/>
          <p:cNvSpPr/>
          <p:nvPr/>
        </p:nvSpPr>
        <p:spPr>
          <a:xfrm>
            <a:off x="4080000" y="3305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17" name="row04"/>
          <p:cNvSpPr txBox="1"/>
          <p:nvPr/>
        </p:nvSpPr>
        <p:spPr>
          <a:xfrm>
            <a:off x="4620000" y="3263403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Food Service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Pummi Khanchandani   ·   pummi.khanchandani@adm-indicia.com   ·   437-983-3614</a:t>
            </a:r>
          </a:p>
        </p:txBody>
      </p:sp>
      <p:sp>
        <p:nvSpPr>
          <p:cNvPr id="718" name="chip05"/>
          <p:cNvSpPr/>
          <p:nvPr/>
        </p:nvSpPr>
        <p:spPr>
          <a:xfrm>
            <a:off x="4080000" y="4110000"/>
            <a:ext cx="380000" cy="380000"/>
          </a:xfrm>
          <a:prstGeom prst="ellipse">
            <a:avLst/>
          </a:prstGeom>
          <a:solidFill>
            <a:srgbClr val="155798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19" name="row05"/>
          <p:cNvSpPr txBox="1"/>
          <p:nvPr/>
        </p:nvSpPr>
        <p:spPr>
          <a:xfrm>
            <a:off x="4620000" y="4023977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Escalation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Rishi Gopaul   ·   rishi.gopaul@adm-indicia.com   ·   (718) 791-0497</a:t>
            </a:r>
          </a:p>
        </p:txBody>
      </p:sp>
      <p:sp>
        <p:nvSpPr>
          <p:cNvPr id="720" name="chip06"/>
          <p:cNvSpPr/>
          <p:nvPr/>
        </p:nvSpPr>
        <p:spPr>
          <a:xfrm>
            <a:off x="4080000" y="4915000"/>
            <a:ext cx="380000" cy="380000"/>
          </a:xfrm>
          <a:prstGeom prst="ellipse">
            <a:avLst/>
          </a:prstGeom>
          <a:solidFill>
            <a:srgbClr val="2B660F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21" name="row06"/>
          <p:cNvSpPr txBox="1"/>
          <p:nvPr/>
        </p:nvSpPr>
        <p:spPr>
          <a:xfrm>
            <a:off x="4620000" y="4847638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Order &amp; site support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Scott Critzman   ·   scott.critzman@adm-indicia.com   ·   (475) 237-9395</a:t>
            </a:r>
          </a:p>
        </p:txBody>
      </p:sp>
      <p:sp>
        <p:nvSpPr>
          <p:cNvPr id="722" name="chip07"/>
          <p:cNvSpPr/>
          <p:nvPr/>
        </p:nvSpPr>
        <p:spPr>
          <a:xfrm>
            <a:off x="4080000" y="5720000"/>
            <a:ext cx="380000" cy="380000"/>
          </a:xfrm>
          <a:prstGeom prst="ellipse">
            <a:avLst/>
          </a:prstGeom>
          <a:solidFill>
            <a:srgbClr val="EC9F0B"/>
          </a:solidFill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en-US" sz="1100" b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723" name="row07"/>
          <p:cNvSpPr txBox="1"/>
          <p:nvPr/>
        </p:nvSpPr>
        <p:spPr>
          <a:xfrm>
            <a:off x="4620000" y="5671299"/>
            <a:ext cx="7080000" cy="745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350" b="1" dirty="0">
                <a:solidFill>
                  <a:srgbClr val="023459"/>
                </a:solidFill>
              </a:rPr>
              <a:t>Account &amp; merch team</a:t>
            </a:r>
          </a:p>
          <a:p>
            <a:pPr>
              <a:lnSpc>
                <a:spcPct val="104000"/>
              </a:lnSpc>
              <a:spcBef>
                <a:spcPts val="300"/>
              </a:spcBef>
            </a:pPr>
            <a:r>
              <a:rPr lang="en-US" sz="1100" dirty="0">
                <a:solidFill>
                  <a:srgbClr val="44474F"/>
                </a:solidFill>
              </a:rPr>
              <a:t>New products and custom briefs   ·   pepsico.merch@adm-indicia.com</a:t>
            </a:r>
          </a:p>
        </p:txBody>
      </p:sp>
      <p:sp>
        <p:nvSpPr>
          <p:cNvPr id="780" name="apart_panel"/>
          <p:cNvSpPr/>
          <p:nvPr/>
        </p:nvSpPr>
        <p:spPr>
          <a:xfrm>
            <a:off x="457200" y="4520000"/>
            <a:ext cx="3120000" cy="1760000"/>
          </a:xfrm>
          <a:prstGeom prst="roundRect">
            <a:avLst>
              <a:gd name="adj" fmla="val 5000"/>
            </a:avLst>
          </a:prstGeom>
          <a:solidFill>
            <a:srgbClr val="02345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1" name="apart_text"/>
          <p:cNvSpPr txBox="1"/>
          <p:nvPr/>
        </p:nvSpPr>
        <p:spPr>
          <a:xfrm>
            <a:off x="657200" y="4660000"/>
            <a:ext cx="2740000" cy="1500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100" b="1" dirty="0">
                <a:solidFill>
                  <a:srgbClr val="FBCB5B"/>
                </a:solidFill>
              </a:rPr>
              <a:t>RESPONSE STANDARDS</a:t>
            </a:r>
          </a:p>
          <a:p>
            <a:pPr>
              <a:spcBef>
                <a:spcPts val="500"/>
              </a:spcBef>
            </a:pPr>
            <a:r>
              <a:rPr lang="en-US" sz="1150" b="1" dirty="0">
                <a:solidFill>
                  <a:srgbClr val="FFFFFF"/>
                </a:solidFill>
              </a:rPr>
              <a:t>First reply under 30 minutes (target 4 business hours)</a:t>
            </a:r>
          </a:p>
          <a:p>
            <a:pPr>
              <a:spcBef>
                <a:spcPts val="300"/>
              </a:spcBef>
            </a:pPr>
            <a:r>
              <a:rPr lang="en-US" sz="1150" b="1" dirty="0">
                <a:solidFill>
                  <a:srgbClr val="FFFFFF"/>
                </a:solidFill>
              </a:rPr>
              <a:t>Resolution under 18 hours (target 72 business hours)</a:t>
            </a:r>
          </a:p>
          <a:p>
            <a:pPr>
              <a:spcBef>
                <a:spcPts val="300"/>
              </a:spcBef>
            </a:pPr>
            <a:r>
              <a:rPr lang="en-US" sz="1150" b="1" dirty="0">
                <a:solidFill>
                  <a:srgbClr val="FFFFFF"/>
                </a:solidFill>
              </a:rPr>
              <a:t>Skip the inbox. Call your team.</a:t>
            </a:r>
          </a:p>
        </p:txBody>
      </p:sp>
    </p:spTree>
    <p:extLst>
      <p:ext uri="{BB962C8B-B14F-4D97-AF65-F5344CB8AC3E}">
        <p14:creationId xmlns:p14="http://schemas.microsoft.com/office/powerpoint/2010/main" val="12002703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FE8F-ABC1-867F-ACD0-E07D3C52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045D94EB-3EE1-2E90-D59A-0293603A00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When in doubt, reach us first. The store is the fastest path, and we respond within 24 hours.</a:t>
            </a:r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AD001F99-AC39-40B3-6A6C-CEDFD896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 Start here.</a:t>
            </a:r>
          </a:p>
        </p:txBody>
      </p:sp>
      <p:sp>
        <p:nvSpPr>
          <p:cNvPr id="300" name="faqcard300"/>
          <p:cNvSpPr/>
          <p:nvPr/>
        </p:nvSpPr>
        <p:spPr>
          <a:xfrm>
            <a:off x="380200" y="1118737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1" name="faqtext301"/>
          <p:cNvSpPr txBox="1"/>
          <p:nvPr/>
        </p:nvSpPr>
        <p:spPr>
          <a:xfrm>
            <a:off x="580200" y="1318737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>
                <a:solidFill>
                  <a:srgbClr val="023459"/>
                </a:solidFill>
              </a:rPr>
              <a:t>Can't find the item you want?</a:t>
            </a:r>
          </a:p>
          <a:p>
            <a:pPr>
              <a:spcBef>
                <a:spcPts val="500"/>
              </a:spcBef>
            </a:pPr>
            <a:r>
              <a:rPr lang="en-US" sz="1150">
                <a:solidFill>
                  <a:srgbClr val="44474F"/>
                </a:solidFill>
              </a:rPr>
              <a:t>Click Start a Project and send a quick brief. If it is not in the catalog, we build it.</a:t>
            </a:r>
          </a:p>
        </p:txBody>
      </p:sp>
      <p:sp>
        <p:nvSpPr>
          <p:cNvPr id="302" name="faqcard302"/>
          <p:cNvSpPr/>
          <p:nvPr/>
        </p:nvSpPr>
        <p:spPr>
          <a:xfrm>
            <a:off x="3309400" y="1118737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3" name="faqtext303"/>
          <p:cNvSpPr txBox="1"/>
          <p:nvPr/>
        </p:nvSpPr>
        <p:spPr>
          <a:xfrm>
            <a:off x="3509400" y="1318737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When should I use Start a Project?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For custom or non-catalog needs, or when catalog pricing, MOQs, or lead times do not fit.</a:t>
            </a:r>
          </a:p>
        </p:txBody>
      </p:sp>
      <p:sp>
        <p:nvSpPr>
          <p:cNvPr id="304" name="faqcard304"/>
          <p:cNvSpPr/>
          <p:nvPr/>
        </p:nvSpPr>
        <p:spPr>
          <a:xfrm>
            <a:off x="6238600" y="1118737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5" name="faqtext305"/>
          <p:cNvSpPr txBox="1"/>
          <p:nvPr/>
        </p:nvSpPr>
        <p:spPr>
          <a:xfrm>
            <a:off x="6438600" y="1318737"/>
            <a:ext cx="2380000" cy="1100000"/>
          </a:xfrm>
          <a:prstGeom prst="rect">
            <a:avLst/>
          </a:prstGeom>
        </p:spPr>
        <p:txBody>
          <a:bodyPr wrap="square" anchor="ctr">
            <a:normAutofit fontScale="85000" lnSpcReduction="20000"/>
          </a:bodyPr>
          <a:lstStyle/>
          <a:p>
            <a:pPr>
              <a:lnSpc>
                <a:spcPct val="102000"/>
              </a:lnSpc>
            </a:pPr>
            <a:r>
              <a:rPr lang="en-US" sz="1300" b="1">
                <a:solidFill>
                  <a:srgbClr val="023459"/>
                </a:solidFill>
              </a:rPr>
              <a:t>Why use SPP instead of sourcing locally?</a:t>
            </a:r>
          </a:p>
          <a:p>
            <a:pPr>
              <a:spcBef>
                <a:spcPts val="500"/>
              </a:spcBef>
            </a:pPr>
            <a:r>
              <a:rPr lang="en-US" sz="1150">
                <a:solidFill>
                  <a:srgbClr val="44474F"/>
                </a:solidFill>
              </a:rPr>
              <a:t>Approved, brand-compliant suppliers with custom and quick-ship options. Local sourcing risks off-brand product and off-contract spend.</a:t>
            </a:r>
          </a:p>
        </p:txBody>
      </p:sp>
      <p:sp>
        <p:nvSpPr>
          <p:cNvPr id="306" name="faqcard306"/>
          <p:cNvSpPr/>
          <p:nvPr/>
        </p:nvSpPr>
        <p:spPr>
          <a:xfrm>
            <a:off x="9167800" y="1118737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7" name="faqtext307"/>
          <p:cNvSpPr txBox="1"/>
          <p:nvPr/>
        </p:nvSpPr>
        <p:spPr>
          <a:xfrm>
            <a:off x="9367800" y="1318737"/>
            <a:ext cx="2380000" cy="1100000"/>
          </a:xfrm>
          <a:prstGeom prst="rect">
            <a:avLst/>
          </a:prstGeom>
        </p:spPr>
        <p:txBody>
          <a:bodyPr wrap="square" anchor="ctr">
            <a:normAutofit fontScale="92500" lnSpcReduction="20000"/>
          </a:bodyPr>
          <a:lstStyle/>
          <a:p>
            <a:pPr>
              <a:lnSpc>
                <a:spcPct val="102000"/>
              </a:lnSpc>
            </a:pPr>
            <a:r>
              <a:rPr lang="en-US" sz="1300" b="1">
                <a:solidFill>
                  <a:srgbClr val="023459"/>
                </a:solidFill>
              </a:rPr>
              <a:t>Who do I contact for invoicing, orders, tracking, or delivery?</a:t>
            </a:r>
          </a:p>
          <a:p>
            <a:pPr>
              <a:spcBef>
                <a:spcPts val="500"/>
              </a:spcBef>
            </a:pPr>
            <a:r>
              <a:rPr lang="en-US" sz="1150">
                <a:solidFill>
                  <a:srgbClr val="44474F"/>
                </a:solidFill>
              </a:rPr>
              <a:t>Order and Site Support: pepsicoclientservices@adm-indicia.com.</a:t>
            </a:r>
          </a:p>
        </p:txBody>
      </p:sp>
      <p:sp>
        <p:nvSpPr>
          <p:cNvPr id="308" name="faqcard308"/>
          <p:cNvSpPr/>
          <p:nvPr/>
        </p:nvSpPr>
        <p:spPr>
          <a:xfrm>
            <a:off x="380200" y="2631429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9" name="faqtext309"/>
          <p:cNvSpPr txBox="1"/>
          <p:nvPr/>
        </p:nvSpPr>
        <p:spPr>
          <a:xfrm>
            <a:off x="580200" y="2831429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>
                <a:solidFill>
                  <a:srgbClr val="023459"/>
                </a:solidFill>
              </a:rPr>
              <a:t>Who is my representative, and how fast?</a:t>
            </a:r>
          </a:p>
          <a:p>
            <a:pPr>
              <a:spcBef>
                <a:spcPts val="500"/>
              </a:spcBef>
            </a:pPr>
            <a:r>
              <a:rPr lang="en-US" sz="1150">
                <a:solidFill>
                  <a:srgbClr val="44474F"/>
                </a:solidFill>
              </a:rPr>
              <a:t>Your sector contact. The Merch Team inbox reaches all managers within 24 hours.</a:t>
            </a:r>
          </a:p>
        </p:txBody>
      </p:sp>
      <p:sp>
        <p:nvSpPr>
          <p:cNvPr id="310" name="faqcard310"/>
          <p:cNvSpPr/>
          <p:nvPr/>
        </p:nvSpPr>
        <p:spPr>
          <a:xfrm>
            <a:off x="3309400" y="2631429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1" name="faqtext311"/>
          <p:cNvSpPr txBox="1"/>
          <p:nvPr/>
        </p:nvSpPr>
        <p:spPr>
          <a:xfrm>
            <a:off x="3509400" y="2831429"/>
            <a:ext cx="2380000" cy="1100000"/>
          </a:xfrm>
          <a:prstGeom prst="rect">
            <a:avLst/>
          </a:prstGeom>
        </p:spPr>
        <p:txBody>
          <a:bodyPr wrap="square" anchor="ctr">
            <a:normAutofit fontScale="92500"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Where do I find low-minimum or quick-ship items?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Shop by Collection: Low MOQ (24 or fewer) and Quick Ship (10 days or less).</a:t>
            </a:r>
          </a:p>
        </p:txBody>
      </p:sp>
      <p:sp>
        <p:nvSpPr>
          <p:cNvPr id="312" name="faqcard312"/>
          <p:cNvSpPr/>
          <p:nvPr/>
        </p:nvSpPr>
        <p:spPr>
          <a:xfrm>
            <a:off x="6238600" y="2631429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3" name="faqtext313"/>
          <p:cNvSpPr txBox="1"/>
          <p:nvPr/>
        </p:nvSpPr>
        <p:spPr>
          <a:xfrm>
            <a:off x="6438600" y="2831429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Can I ship one order to several locations?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Yes. At the cart, choose multiple addresses and split the quantities by site.</a:t>
            </a:r>
          </a:p>
        </p:txBody>
      </p:sp>
      <p:sp>
        <p:nvSpPr>
          <p:cNvPr id="314" name="faqcard314"/>
          <p:cNvSpPr/>
          <p:nvPr/>
        </p:nvSpPr>
        <p:spPr>
          <a:xfrm>
            <a:off x="9167800" y="2631429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5" name="faqtext315"/>
          <p:cNvSpPr txBox="1"/>
          <p:nvPr/>
        </p:nvSpPr>
        <p:spPr>
          <a:xfrm>
            <a:off x="9367800" y="2831429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New to SPP?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Register with your @pepsico.com email or sign in with GPID if you use PepsiCo SSO.</a:t>
            </a:r>
          </a:p>
        </p:txBody>
      </p:sp>
      <p:sp>
        <p:nvSpPr>
          <p:cNvPr id="2" name="policy_bar">
            <a:extLst>
              <a:ext uri="{FF2B5EF4-FFF2-40B4-BE49-F238E27FC236}">
                <a16:creationId xmlns:a16="http://schemas.microsoft.com/office/drawing/2014/main" id="{BB18AFA1-C6A5-B9FA-8B5F-6E07BC658429}"/>
              </a:ext>
            </a:extLst>
          </p:cNvPr>
          <p:cNvSpPr/>
          <p:nvPr/>
        </p:nvSpPr>
        <p:spPr>
          <a:xfrm>
            <a:off x="457200" y="5730000"/>
            <a:ext cx="11582398" cy="660000"/>
          </a:xfrm>
          <a:prstGeom prst="roundRect">
            <a:avLst>
              <a:gd name="adj" fmla="val 8000"/>
            </a:avLst>
          </a:prstGeom>
          <a:solidFill>
            <a:srgbClr val="023459"/>
          </a:solidFill>
          <a:ln>
            <a:noFill/>
          </a:ln>
        </p:spPr>
        <p:txBody>
          <a:bodyPr wrap="square" lIns="182880" rIns="182880" anchor="ctr"/>
          <a:lstStyle/>
          <a:p>
            <a:pPr algn="ctr">
              <a:lnSpc>
                <a:spcPct val="104000"/>
              </a:lnSpc>
            </a:pPr>
            <a:r>
              <a:rPr lang="en-US" sz="1600" b="1">
                <a:solidFill>
                  <a:srgbClr val="FBCB5B"/>
                </a:solidFill>
              </a:rPr>
              <a:t>More FAQ’s can be found </a:t>
            </a:r>
            <a:r>
              <a:rPr lang="en-US" sz="1600" b="1">
                <a:solidFill>
                  <a:srgbClr val="F305F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1600" b="1">
                <a:solidFill>
                  <a:srgbClr val="FBCB5B"/>
                </a:solidFill>
              </a:rPr>
              <a:t> 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400" name="faqcard400"/>
          <p:cNvSpPr/>
          <p:nvPr/>
        </p:nvSpPr>
        <p:spPr>
          <a:xfrm>
            <a:off x="380200" y="4144121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1" name="faqtext401"/>
          <p:cNvSpPr txBox="1"/>
          <p:nvPr/>
        </p:nvSpPr>
        <p:spPr>
          <a:xfrm>
            <a:off x="580200" y="4344121"/>
            <a:ext cx="2580000" cy="1100000"/>
          </a:xfrm>
          <a:prstGeom prst="rect">
            <a:avLst/>
          </a:prstGeom>
        </p:spPr>
        <p:txBody>
          <a:bodyPr wrap="square" anchor="ctr">
            <a:normAutofit fontScale="92500" lnSpcReduction="10000"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Need it urgent, or is a customer funding it?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Skip the inbox. Call your team. We scope an expedite the same day, and route customer-funded invoices straight to the funder, never your PO.</a:t>
            </a:r>
          </a:p>
        </p:txBody>
      </p:sp>
      <p:sp>
        <p:nvSpPr>
          <p:cNvPr id="402" name="faqcard402"/>
          <p:cNvSpPr/>
          <p:nvPr/>
        </p:nvSpPr>
        <p:spPr>
          <a:xfrm>
            <a:off x="3309400" y="4144121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3" name="faqtext403"/>
          <p:cNvSpPr txBox="1"/>
          <p:nvPr/>
        </p:nvSpPr>
        <p:spPr>
          <a:xfrm>
            <a:off x="3509400" y="4344121"/>
            <a:ext cx="2529200" cy="1100000"/>
          </a:xfrm>
          <a:prstGeom prst="rect">
            <a:avLst/>
          </a:prstGeom>
        </p:spPr>
        <p:txBody>
          <a:bodyPr wrap="square" anchor="ctr">
            <a:normAutofit fontScale="92500" lnSpcReduction="10000"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Can I order directly?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Yes. SPP is our digital catalog of brand-approved merchandise, on phone, tablet, or desktop. Order there or skip the inbox and call your team.</a:t>
            </a:r>
          </a:p>
        </p:txBody>
      </p:sp>
      <p:sp>
        <p:nvSpPr>
          <p:cNvPr id="404" name="faqcard404"/>
          <p:cNvSpPr/>
          <p:nvPr/>
        </p:nvSpPr>
        <p:spPr>
          <a:xfrm>
            <a:off x="6238600" y="4144121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5" name="faqtext405"/>
          <p:cNvSpPr txBox="1"/>
          <p:nvPr/>
        </p:nvSpPr>
        <p:spPr>
          <a:xfrm>
            <a:off x="6438600" y="4344121"/>
            <a:ext cx="2380000" cy="1100000"/>
          </a:xfrm>
          <a:prstGeom prst="rect">
            <a:avLst/>
          </a:prstGeom>
        </p:spPr>
        <p:txBody>
          <a:bodyPr wrap="square" anchor="ctr">
            <a:normAutofit fontScale="92500" lnSpcReduction="10000"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Do I need a PO?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Use a PO for standard orders. TPM-funded orders need no PO, the invoice generates without one and your manager gets the confirmation.</a:t>
            </a:r>
          </a:p>
        </p:txBody>
      </p:sp>
      <p:sp>
        <p:nvSpPr>
          <p:cNvPr id="406" name="faqcard406"/>
          <p:cNvSpPr/>
          <p:nvPr/>
        </p:nvSpPr>
        <p:spPr>
          <a:xfrm>
            <a:off x="9167800" y="4144121"/>
            <a:ext cx="2780000" cy="1350000"/>
          </a:xfrm>
          <a:prstGeom prst="roundRect">
            <a:avLst>
              <a:gd name="adj" fmla="val 4000"/>
            </a:avLst>
          </a:prstGeom>
          <a:solidFill>
            <a:srgbClr val="EAF1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faqtext407"/>
          <p:cNvSpPr txBox="1"/>
          <p:nvPr/>
        </p:nvSpPr>
        <p:spPr>
          <a:xfrm>
            <a:off x="9367800" y="4344121"/>
            <a:ext cx="2380000" cy="1100000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lnSpc>
                <a:spcPct val="102000"/>
              </a:lnSpc>
            </a:pPr>
            <a:r>
              <a:rPr lang="en-US" sz="1300" b="1" dirty="0">
                <a:solidFill>
                  <a:srgbClr val="023459"/>
                </a:solidFill>
              </a:rPr>
              <a:t>When will my order ship?</a:t>
            </a:r>
          </a:p>
          <a:p>
            <a:pPr>
              <a:spcBef>
                <a:spcPts val="500"/>
              </a:spcBef>
            </a:pPr>
            <a:r>
              <a:rPr lang="en-US" sz="1150" dirty="0">
                <a:solidFill>
                  <a:srgbClr val="44474F"/>
                </a:solidFill>
              </a:rPr>
              <a:t>Quick Ship items ship in 10 days or less. For anything time-critical, skip the inbox and call your team for a verified date.</a:t>
            </a:r>
          </a:p>
        </p:txBody>
      </p:sp>
    </p:spTree>
    <p:extLst>
      <p:ext uri="{BB962C8B-B14F-4D97-AF65-F5344CB8AC3E}">
        <p14:creationId xmlns:p14="http://schemas.microsoft.com/office/powerpoint/2010/main" val="203577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604116-062E-45FB-7464-01F2086B1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91459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psico Presentation">
      <a:dk1>
        <a:sysClr val="windowText" lastClr="000000"/>
      </a:dk1>
      <a:lt1>
        <a:sysClr val="window" lastClr="FFFFFF"/>
      </a:lt1>
      <a:dk2>
        <a:srgbClr val="023459"/>
      </a:dk2>
      <a:lt2>
        <a:srgbClr val="CFCFCF"/>
      </a:lt2>
      <a:accent1>
        <a:srgbClr val="155798"/>
      </a:accent1>
      <a:accent2>
        <a:srgbClr val="A5CBEE"/>
      </a:accent2>
      <a:accent3>
        <a:srgbClr val="2B660F"/>
      </a:accent3>
      <a:accent4>
        <a:srgbClr val="BFDE7D"/>
      </a:accent4>
      <a:accent5>
        <a:srgbClr val="954F07"/>
      </a:accent5>
      <a:accent6>
        <a:srgbClr val="EC9F0B"/>
      </a:accent6>
      <a:hlink>
        <a:srgbClr val="FBCB5B"/>
      </a:hlink>
      <a:folHlink>
        <a:srgbClr val="FFE9AD"/>
      </a:folHlink>
    </a:clrScheme>
    <a:fontScheme name="PepsiCo2">
      <a:majorFont>
        <a:latin typeface="GT Pressura LCG Black"/>
        <a:ea typeface=""/>
        <a:cs typeface=""/>
      </a:majorFont>
      <a:minorFont>
        <a:latin typeface="Gilroy Medium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epsiCo-PPT-Universal_Template Optimized 2.pptx" id="{95A33452-0AEB-4840-A915-32D2B9635181}" vid="{5F97C840-EFD0-479A-B161-D6F27DFCE8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EAFAD6D7C2184E94DB02A51EB26091" ma:contentTypeVersion="20" ma:contentTypeDescription="Create a new document." ma:contentTypeScope="" ma:versionID="2aa24a7902aba69cdd15715dd7688d45">
  <xsd:schema xmlns:xsd="http://www.w3.org/2001/XMLSchema" xmlns:xs="http://www.w3.org/2001/XMLSchema" xmlns:p="http://schemas.microsoft.com/office/2006/metadata/properties" xmlns:ns2="e6a94b67-2043-448d-870f-0a3ba12bd8a5" xmlns:ns3="0e7685a9-6447-469f-977f-e302da135da4" targetNamespace="http://schemas.microsoft.com/office/2006/metadata/properties" ma:root="true" ma:fieldsID="27d0c17cfb0a89f824679ceca2af1145" ns2:_="" ns3:_="">
    <xsd:import namespace="e6a94b67-2043-448d-870f-0a3ba12bd8a5"/>
    <xsd:import namespace="0e7685a9-6447-469f-977f-e302da135da4"/>
    <xsd:element name="properties">
      <xsd:complexType>
        <xsd:sequence>
          <xsd:element name="documentManagement">
            <xsd:complexType>
              <xsd:all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4b67-2043-448d-870f-0a3ba12bd8a5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a7c35c0c-d048-4ac5-a264-9afa49b39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7685a9-6447-469f-977f-e302da135da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2fa2458-f276-4785-b00b-69fb9ac6e3c3}" ma:internalName="TaxCatchAll" ma:showField="CatchAllData" ma:web="0e7685a9-6447-469f-977f-e302da135d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7685a9-6447-469f-977f-e302da135da4" xsi:nil="true"/>
    <lcf76f155ced4ddcb4097134ff3c332f xmlns="e6a94b67-2043-448d-870f-0a3ba12bd8a5">
      <Terms xmlns="http://schemas.microsoft.com/office/infopath/2007/PartnerControls"/>
    </lcf76f155ced4ddcb4097134ff3c332f>
    <CloudMigratorOriginId xmlns="e6a94b67-2043-448d-870f-0a3ba12bd8a5" xsi:nil="true"/>
    <FileHash xmlns="e6a94b67-2043-448d-870f-0a3ba12bd8a5" xsi:nil="true"/>
    <CloudMigratorVersion xmlns="e6a94b67-2043-448d-870f-0a3ba12bd8a5" xsi:nil="true"/>
    <UniqueSourceRef xmlns="e6a94b67-2043-448d-870f-0a3ba12bd8a5" xsi:nil="true"/>
  </documentManagement>
</p:properties>
</file>

<file path=customXml/itemProps1.xml><?xml version="1.0" encoding="utf-8"?>
<ds:datastoreItem xmlns:ds="http://schemas.openxmlformats.org/officeDocument/2006/customXml" ds:itemID="{A31234C5-66BF-47DC-8B7D-B0466FF10322}">
  <ds:schemaRefs>
    <ds:schemaRef ds:uri="0e7685a9-6447-469f-977f-e302da135da4"/>
    <ds:schemaRef ds:uri="e6a94b67-2043-448d-870f-0a3ba12bd8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C66A18F-5D2A-4799-9F8F-90793222BC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DD4A1F-2AFD-42A8-A959-40AF59A2239D}">
  <ds:schemaRefs>
    <ds:schemaRef ds:uri="0e7685a9-6447-469f-977f-e302da135da4"/>
    <ds:schemaRef ds:uri="74ea036f-77cf-42d3-b3bb-e4c6ae8e0486"/>
    <ds:schemaRef ds:uri="7bc58ebf-4862-430f-815c-d1d6d9f54d58"/>
    <ds:schemaRef ds:uri="e6a94b67-2043-448d-870f-0a3ba12bd8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eae7854-a178-447e-921a-33a0f1179c9f}" enabled="0" method="" siteId="{9eae7854-a178-447e-921a-33a0f1179c9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2228</Words>
  <Application>Microsoft Office PowerPoint</Application>
  <PresentationFormat>Widescreen</PresentationFormat>
  <Paragraphs>307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Gilroy Medium</vt:lpstr>
      <vt:lpstr>Arial</vt:lpstr>
      <vt:lpstr>Arial Narrow</vt:lpstr>
      <vt:lpstr>GT Pressura LCG Black</vt:lpstr>
      <vt:lpstr>Courier New</vt:lpstr>
      <vt:lpstr>Office Theme</vt:lpstr>
      <vt:lpstr>ShopPepsiCo Premiums.Com  how-to guide</vt:lpstr>
      <vt:lpstr>adm-indicia makes it Happen. Even the ‘Impossible.’</vt:lpstr>
      <vt:lpstr>PowerPoint Presentation</vt:lpstr>
      <vt:lpstr>One source. Every category.</vt:lpstr>
      <vt:lpstr>Accessing and ordering through Shop Pepsico Premium (SPP)</vt:lpstr>
      <vt:lpstr>Shop by Collection</vt:lpstr>
      <vt:lpstr>Ways to order</vt:lpstr>
      <vt:lpstr>Urgent and customer-funded orders, handled.</vt:lpstr>
      <vt:lpstr>Can't find it? We Make it .</vt:lpstr>
      <vt:lpstr>How you save by working through us.</vt:lpstr>
      <vt:lpstr>Ways to pay</vt:lpstr>
      <vt:lpstr>Invoicing: The Path from Order to Invoice</vt:lpstr>
      <vt:lpstr>Skip the Inbox. Call Your Team.</vt:lpstr>
      <vt:lpstr>PowerPoint Presentation</vt:lpstr>
      <vt:lpstr>Questions? Start here.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Fuentes, Dominique {PEP}</dc:creator>
  <cp:lastModifiedBy>Rishi Gopaul</cp:lastModifiedBy>
  <cp:revision>3</cp:revision>
  <dcterms:created xsi:type="dcterms:W3CDTF">2025-11-13T17:04:06Z</dcterms:created>
  <dcterms:modified xsi:type="dcterms:W3CDTF">2026-08-03T21:11:43Z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0x010100B6EAFAD6D7C2184E94DB02A51EB26091</vt:lpwstr>
  </property>
  <property fmtid="{D5CDD505-2E9C-101B-9397-08002B2CF9AE}" pid="3" name="_dlc_DocIdItemGuid">
    <vt:lpwstr>94652c8f-abd2-4216-8204-586f60d023cc</vt:lpwstr>
  </property>
  <property fmtid="{D5CDD505-2E9C-101B-9397-08002B2CF9AE}" pid="4" name="Access">
    <vt:lpwstr/>
  </property>
  <property fmtid="{D5CDD505-2E9C-101B-9397-08002B2CF9AE}" pid="5" name="MediaServiceImageTags">
    <vt:lpwstr/>
  </property>
</Properties>
</file>